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81" r:id="rId2"/>
    <p:sldId id="258" r:id="rId3"/>
    <p:sldId id="259" r:id="rId4"/>
    <p:sldId id="257" r:id="rId5"/>
    <p:sldId id="264" r:id="rId6"/>
    <p:sldId id="256" r:id="rId7"/>
    <p:sldId id="265" r:id="rId8"/>
    <p:sldId id="263" r:id="rId9"/>
    <p:sldId id="276" r:id="rId10"/>
    <p:sldId id="269" r:id="rId11"/>
    <p:sldId id="268" r:id="rId12"/>
    <p:sldId id="275" r:id="rId13"/>
    <p:sldId id="273" r:id="rId14"/>
    <p:sldId id="272" r:id="rId15"/>
    <p:sldId id="274" r:id="rId16"/>
    <p:sldId id="278" r:id="rId17"/>
    <p:sldId id="279" r:id="rId18"/>
    <p:sldId id="277" r:id="rId19"/>
    <p:sldId id="280" r:id="rId2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21" autoAdjust="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BFCB3-464A-4E54-AFB1-B3D36FCC0099}" type="datetimeFigureOut">
              <a:rPr lang="es-ES" smtClean="0"/>
              <a:t>09/11/2007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3450B5-3DD8-4504-A565-3B63E5C39729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09/11/2007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penaoa\Desktop\Seminario%20TrwK\conjugation.mpg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Título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s-ES" sz="20000" dirty="0" err="1" smtClean="0"/>
              <a:t>TrwK</a:t>
            </a:r>
            <a:endParaRPr lang="es-ES" sz="20000" dirty="0"/>
          </a:p>
        </p:txBody>
      </p:sp>
      <p:sp>
        <p:nvSpPr>
          <p:cNvPr id="6" name="5 Rectángulo"/>
          <p:cNvSpPr/>
          <p:nvPr/>
        </p:nvSpPr>
        <p:spPr>
          <a:xfrm>
            <a:off x="285720" y="3000372"/>
            <a:ext cx="860754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s-E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UNA </a:t>
            </a:r>
          </a:p>
          <a:p>
            <a:r>
              <a:rPr lang="es-E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PROTEINA </a:t>
            </a:r>
          </a:p>
          <a:p>
            <a:r>
              <a:rPr lang="es-E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DEL T4SS</a:t>
            </a:r>
            <a:endParaRPr lang="es-E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4286248" y="2643182"/>
            <a:ext cx="4500562" cy="3786214"/>
            <a:chOff x="1387" y="73"/>
            <a:chExt cx="3974" cy="4047"/>
          </a:xfrm>
        </p:grpSpPr>
        <p:sp>
          <p:nvSpPr>
            <p:cNvPr id="9" name="Oval 3"/>
            <p:cNvSpPr>
              <a:spLocks noChangeArrowheads="1"/>
            </p:cNvSpPr>
            <p:nvPr/>
          </p:nvSpPr>
          <p:spPr bwMode="auto">
            <a:xfrm>
              <a:off x="2971" y="1162"/>
              <a:ext cx="332" cy="544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Oval 4"/>
            <p:cNvSpPr>
              <a:spLocks noChangeArrowheads="1"/>
            </p:cNvSpPr>
            <p:nvPr/>
          </p:nvSpPr>
          <p:spPr bwMode="auto">
            <a:xfrm>
              <a:off x="3319" y="1162"/>
              <a:ext cx="332" cy="544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11" name="Group 5"/>
            <p:cNvGrpSpPr>
              <a:grpSpLocks/>
            </p:cNvGrpSpPr>
            <p:nvPr/>
          </p:nvGrpSpPr>
          <p:grpSpPr bwMode="auto">
            <a:xfrm>
              <a:off x="3077" y="935"/>
              <a:ext cx="45" cy="126"/>
              <a:chOff x="2699" y="527"/>
              <a:chExt cx="45" cy="126"/>
            </a:xfrm>
          </p:grpSpPr>
          <p:sp>
            <p:nvSpPr>
              <p:cNvPr id="958" name="Freeform 6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9" name="Freeform 7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60" name="Oval 8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2" name="Group 9"/>
            <p:cNvGrpSpPr>
              <a:grpSpLocks/>
            </p:cNvGrpSpPr>
            <p:nvPr/>
          </p:nvGrpSpPr>
          <p:grpSpPr bwMode="auto">
            <a:xfrm>
              <a:off x="3142" y="935"/>
              <a:ext cx="45" cy="126"/>
              <a:chOff x="2699" y="527"/>
              <a:chExt cx="45" cy="126"/>
            </a:xfrm>
          </p:grpSpPr>
          <p:sp>
            <p:nvSpPr>
              <p:cNvPr id="955" name="Freeform 10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6" name="Freeform 11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7" name="Oval 12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3" name="Group 13"/>
            <p:cNvGrpSpPr>
              <a:grpSpLocks/>
            </p:cNvGrpSpPr>
            <p:nvPr/>
          </p:nvGrpSpPr>
          <p:grpSpPr bwMode="auto">
            <a:xfrm flipV="1">
              <a:off x="3093" y="1131"/>
              <a:ext cx="45" cy="126"/>
              <a:chOff x="2699" y="527"/>
              <a:chExt cx="45" cy="126"/>
            </a:xfrm>
          </p:grpSpPr>
          <p:sp>
            <p:nvSpPr>
              <p:cNvPr id="952" name="Freeform 14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3" name="Freeform 15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4" name="Oval 16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4" name="Group 17"/>
            <p:cNvGrpSpPr>
              <a:grpSpLocks/>
            </p:cNvGrpSpPr>
            <p:nvPr/>
          </p:nvGrpSpPr>
          <p:grpSpPr bwMode="auto">
            <a:xfrm flipV="1">
              <a:off x="3158" y="1131"/>
              <a:ext cx="45" cy="126"/>
              <a:chOff x="2699" y="527"/>
              <a:chExt cx="45" cy="126"/>
            </a:xfrm>
          </p:grpSpPr>
          <p:sp>
            <p:nvSpPr>
              <p:cNvPr id="949" name="Freeform 18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0" name="Freeform 19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1" name="Oval 20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" name="Group 21"/>
            <p:cNvGrpSpPr>
              <a:grpSpLocks/>
            </p:cNvGrpSpPr>
            <p:nvPr/>
          </p:nvGrpSpPr>
          <p:grpSpPr bwMode="auto">
            <a:xfrm>
              <a:off x="3525" y="935"/>
              <a:ext cx="459" cy="317"/>
              <a:chOff x="2063" y="1706"/>
              <a:chExt cx="459" cy="317"/>
            </a:xfrm>
          </p:grpSpPr>
          <p:grpSp>
            <p:nvGrpSpPr>
              <p:cNvPr id="885" name="Group 22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946" name="Freeform 2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7" name="Freeform 2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8" name="Oval 2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6" name="Group 26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943" name="Freeform 2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4" name="Freeform 2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5" name="Oval 2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7" name="Group 30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940" name="Freeform 3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1" name="Freeform 3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2" name="Oval 3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8" name="Group 34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937" name="Freeform 3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8" name="Freeform 3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9" name="Oval 3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9" name="Group 38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934" name="Freeform 3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5" name="Freeform 4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6" name="Oval 4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0" name="Group 42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931" name="Freeform 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2" name="Freeform 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3" name="Oval 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1" name="Group 46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928" name="Freeform 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9" name="Freeform 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0" name="Oval 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2" name="Group 50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925" name="Freeform 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6" name="Freeform 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7" name="Oval 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3" name="Group 54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922" name="Freeform 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3" name="Freeform 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4" name="Oval 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4" name="Group 58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919" name="Freeform 5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0" name="Freeform 6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1" name="Oval 6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5" name="Group 62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916" name="Freeform 6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7" name="Freeform 6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8" name="Oval 6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6" name="Group 66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913" name="Freeform 6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4" name="Freeform 6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5" name="Oval 6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7" name="Group 70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910" name="Freeform 7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1" name="Freeform 7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2" name="Oval 7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8" name="Group 74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907" name="Freeform 7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9" name="Oval 7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9" name="Group 78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904" name="Freeform 7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5" name="Freeform 8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6" name="Oval 8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900" name="Group 82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901" name="Freeform 8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2" name="Freeform 8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3" name="Oval 8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16" name="Group 86"/>
            <p:cNvGrpSpPr>
              <a:grpSpLocks/>
            </p:cNvGrpSpPr>
            <p:nvPr/>
          </p:nvGrpSpPr>
          <p:grpSpPr bwMode="auto">
            <a:xfrm>
              <a:off x="3530" y="2394"/>
              <a:ext cx="459" cy="317"/>
              <a:chOff x="2063" y="1706"/>
              <a:chExt cx="459" cy="317"/>
            </a:xfrm>
          </p:grpSpPr>
          <p:grpSp>
            <p:nvGrpSpPr>
              <p:cNvPr id="821" name="Group 87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882" name="Freeform 8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83" name="Freeform 8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84" name="Oval 9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2" name="Group 91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879" name="Freeform 9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80" name="Freeform 9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81" name="Oval 9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3" name="Group 95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876" name="Freeform 9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7" name="Freeform 9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8" name="Oval 9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4" name="Group 99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873" name="Freeform 10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4" name="Freeform 10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5" name="Oval 10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5" name="Group 103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870" name="Freeform 10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1" name="Freeform 10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2" name="Oval 10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6" name="Group 107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867" name="Freeform 10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8" name="Freeform 10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9" name="Oval 11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7" name="Group 111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864" name="Freeform 11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5" name="Freeform 11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6" name="Oval 11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8" name="Group 115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861" name="Freeform 11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2" name="Freeform 11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3" name="Oval 11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9" name="Group 119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858" name="Freeform 12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9" name="Freeform 12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0" name="Oval 12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0" name="Group 123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855" name="Freeform 12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6" name="Freeform 12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7" name="Oval 12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1" name="Group 127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852" name="Freeform 12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3" name="Freeform 12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4" name="Oval 13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2" name="Group 131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849" name="Freeform 13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0" name="Freeform 13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1" name="Oval 13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3" name="Group 135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846" name="Freeform 13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7" name="Freeform 13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8" name="Oval 13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4" name="Group 139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843" name="Freeform 14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4" name="Freeform 14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5" name="Oval 14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5" name="Group 143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840" name="Freeform 14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1" name="Freeform 14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2" name="Oval 14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6" name="Group 147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837" name="Freeform 14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38" name="Freeform 14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39" name="Oval 15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sp>
          <p:nvSpPr>
            <p:cNvPr id="17" name="AutoShape 151"/>
            <p:cNvSpPr>
              <a:spLocks noChangeArrowheads="1"/>
            </p:cNvSpPr>
            <p:nvPr/>
          </p:nvSpPr>
          <p:spPr bwMode="auto">
            <a:xfrm rot="-5400000">
              <a:off x="3321" y="255"/>
              <a:ext cx="181" cy="91"/>
            </a:xfrm>
            <a:prstGeom prst="roundRect">
              <a:avLst>
                <a:gd name="adj" fmla="val 16667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18" name="Group 152"/>
            <p:cNvGrpSpPr>
              <a:grpSpLocks/>
            </p:cNvGrpSpPr>
            <p:nvPr/>
          </p:nvGrpSpPr>
          <p:grpSpPr bwMode="auto">
            <a:xfrm>
              <a:off x="2895" y="931"/>
              <a:ext cx="45" cy="126"/>
              <a:chOff x="2699" y="527"/>
              <a:chExt cx="45" cy="126"/>
            </a:xfrm>
          </p:grpSpPr>
          <p:sp>
            <p:nvSpPr>
              <p:cNvPr id="818" name="Freeform 153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9" name="Freeform 154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0" name="Oval 155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9" name="Group 156"/>
            <p:cNvGrpSpPr>
              <a:grpSpLocks/>
            </p:cNvGrpSpPr>
            <p:nvPr/>
          </p:nvGrpSpPr>
          <p:grpSpPr bwMode="auto">
            <a:xfrm>
              <a:off x="2951" y="931"/>
              <a:ext cx="45" cy="126"/>
              <a:chOff x="2699" y="527"/>
              <a:chExt cx="45" cy="126"/>
            </a:xfrm>
          </p:grpSpPr>
          <p:sp>
            <p:nvSpPr>
              <p:cNvPr id="815" name="Freeform 157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6" name="Freeform 158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7" name="Oval 159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" name="Group 160"/>
            <p:cNvGrpSpPr>
              <a:grpSpLocks/>
            </p:cNvGrpSpPr>
            <p:nvPr/>
          </p:nvGrpSpPr>
          <p:grpSpPr bwMode="auto">
            <a:xfrm>
              <a:off x="3016" y="931"/>
              <a:ext cx="45" cy="126"/>
              <a:chOff x="2699" y="527"/>
              <a:chExt cx="45" cy="126"/>
            </a:xfrm>
          </p:grpSpPr>
          <p:sp>
            <p:nvSpPr>
              <p:cNvPr id="812" name="Freeform 161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3" name="Freeform 162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4" name="Oval 163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1" name="Group 164"/>
            <p:cNvGrpSpPr>
              <a:grpSpLocks/>
            </p:cNvGrpSpPr>
            <p:nvPr/>
          </p:nvGrpSpPr>
          <p:grpSpPr bwMode="auto">
            <a:xfrm flipV="1">
              <a:off x="2911" y="1127"/>
              <a:ext cx="45" cy="126"/>
              <a:chOff x="2699" y="527"/>
              <a:chExt cx="45" cy="126"/>
            </a:xfrm>
          </p:grpSpPr>
          <p:sp>
            <p:nvSpPr>
              <p:cNvPr id="809" name="Freeform 165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0" name="Freeform 166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1" name="Oval 167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2" name="Group 168"/>
            <p:cNvGrpSpPr>
              <a:grpSpLocks/>
            </p:cNvGrpSpPr>
            <p:nvPr/>
          </p:nvGrpSpPr>
          <p:grpSpPr bwMode="auto">
            <a:xfrm flipV="1">
              <a:off x="2967" y="1127"/>
              <a:ext cx="45" cy="126"/>
              <a:chOff x="2699" y="527"/>
              <a:chExt cx="45" cy="126"/>
            </a:xfrm>
          </p:grpSpPr>
          <p:sp>
            <p:nvSpPr>
              <p:cNvPr id="806" name="Freeform 169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7" name="Freeform 170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8" name="Oval 171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" name="Group 172"/>
            <p:cNvGrpSpPr>
              <a:grpSpLocks/>
            </p:cNvGrpSpPr>
            <p:nvPr/>
          </p:nvGrpSpPr>
          <p:grpSpPr bwMode="auto">
            <a:xfrm flipV="1">
              <a:off x="3032" y="1127"/>
              <a:ext cx="45" cy="126"/>
              <a:chOff x="2699" y="527"/>
              <a:chExt cx="45" cy="126"/>
            </a:xfrm>
          </p:grpSpPr>
          <p:sp>
            <p:nvSpPr>
              <p:cNvPr id="803" name="Freeform 173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4" name="Freeform 174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5" name="Oval 175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" name="Group 176"/>
            <p:cNvGrpSpPr>
              <a:grpSpLocks/>
            </p:cNvGrpSpPr>
            <p:nvPr/>
          </p:nvGrpSpPr>
          <p:grpSpPr bwMode="auto">
            <a:xfrm>
              <a:off x="1892" y="2387"/>
              <a:ext cx="459" cy="317"/>
              <a:chOff x="2063" y="1706"/>
              <a:chExt cx="459" cy="317"/>
            </a:xfrm>
          </p:grpSpPr>
          <p:grpSp>
            <p:nvGrpSpPr>
              <p:cNvPr id="739" name="Group 177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800" name="Freeform 17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01" name="Freeform 17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02" name="Oval 18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0" name="Group 181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797" name="Freeform 18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8" name="Freeform 18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9" name="Oval 18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1" name="Group 185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794" name="Freeform 18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5" name="Freeform 18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6" name="Oval 18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2" name="Group 189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791" name="Freeform 19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2" name="Freeform 19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3" name="Oval 19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3" name="Group 193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788" name="Freeform 19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9" name="Freeform 19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0" name="Oval 19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4" name="Group 197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785" name="Freeform 19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6" name="Freeform 19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7" name="Oval 20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5" name="Group 201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782" name="Freeform 20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3" name="Freeform 20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4" name="Oval 20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6" name="Group 205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779" name="Freeform 20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0" name="Freeform 20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1" name="Oval 20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7" name="Group 209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776" name="Freeform 21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7" name="Freeform 21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8" name="Oval 21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8" name="Group 213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773" name="Freeform 21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4" name="Freeform 21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5" name="Oval 21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9" name="Group 217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770" name="Freeform 21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1" name="Freeform 21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2" name="Oval 22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50" name="Group 221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767" name="Freeform 22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8" name="Freeform 22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9" name="Oval 22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51" name="Group 225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764" name="Freeform 22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5" name="Freeform 22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6" name="Oval 22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52" name="Group 229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761" name="Freeform 23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2" name="Freeform 23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3" name="Oval 23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53" name="Group 233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758" name="Freeform 23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9" name="Freeform 23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0" name="Oval 23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54" name="Group 237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755" name="Freeform 23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6" name="Freeform 23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7" name="Oval 24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25" name="Group 241"/>
            <p:cNvGrpSpPr>
              <a:grpSpLocks/>
            </p:cNvGrpSpPr>
            <p:nvPr/>
          </p:nvGrpSpPr>
          <p:grpSpPr bwMode="auto">
            <a:xfrm>
              <a:off x="2351" y="2387"/>
              <a:ext cx="459" cy="317"/>
              <a:chOff x="2063" y="1706"/>
              <a:chExt cx="459" cy="317"/>
            </a:xfrm>
          </p:grpSpPr>
          <p:grpSp>
            <p:nvGrpSpPr>
              <p:cNvPr id="675" name="Group 242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736" name="Freeform 2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7" name="Freeform 2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8" name="Oval 2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6" name="Group 246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733" name="Freeform 2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4" name="Freeform 2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5" name="Oval 2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7" name="Group 250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730" name="Freeform 2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1" name="Freeform 2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2" name="Oval 2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8" name="Group 254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727" name="Freeform 2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8" name="Freeform 2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9" name="Oval 2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9" name="Group 258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724" name="Freeform 25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5" name="Freeform 26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6" name="Oval 26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0" name="Group 262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721" name="Freeform 26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2" name="Freeform 26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3" name="Oval 26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1" name="Group 266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718" name="Freeform 26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9" name="Freeform 26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0" name="Oval 26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2" name="Group 270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715" name="Freeform 27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6" name="Freeform 27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7" name="Oval 27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3" name="Group 274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712" name="Freeform 27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3" name="Freeform 27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4" name="Oval 27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4" name="Group 278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709" name="Freeform 27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0" name="Freeform 28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1" name="Oval 28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5" name="Group 282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706" name="Freeform 28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7" name="Freeform 28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8" name="Oval 28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6" name="Group 286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703" name="Freeform 28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4" name="Freeform 28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5" name="Oval 28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7" name="Group 290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700" name="Freeform 29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1" name="Freeform 29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2" name="Oval 29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8" name="Group 294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697" name="Freeform 29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8" name="Freeform 29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9" name="Oval 29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9" name="Group 298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694" name="Freeform 29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5" name="Freeform 30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6" name="Oval 30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90" name="Group 302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691" name="Freeform 30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2" name="Freeform 30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3" name="Oval 30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26" name="Group 306"/>
            <p:cNvGrpSpPr>
              <a:grpSpLocks/>
            </p:cNvGrpSpPr>
            <p:nvPr/>
          </p:nvGrpSpPr>
          <p:grpSpPr bwMode="auto">
            <a:xfrm>
              <a:off x="3122" y="1382"/>
              <a:ext cx="227" cy="1490"/>
              <a:chOff x="3539" y="844"/>
              <a:chExt cx="227" cy="1490"/>
            </a:xfrm>
          </p:grpSpPr>
          <p:sp>
            <p:nvSpPr>
              <p:cNvPr id="672" name="AutoShape 307"/>
              <p:cNvSpPr>
                <a:spLocks noChangeArrowheads="1"/>
              </p:cNvSpPr>
              <p:nvPr/>
            </p:nvSpPr>
            <p:spPr bwMode="auto">
              <a:xfrm>
                <a:off x="3606" y="1842"/>
                <a:ext cx="90" cy="363"/>
              </a:xfrm>
              <a:prstGeom prst="can">
                <a:avLst>
                  <a:gd name="adj" fmla="val 100833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73" name="Oval 308"/>
              <p:cNvSpPr>
                <a:spLocks noChangeArrowheads="1"/>
              </p:cNvSpPr>
              <p:nvPr/>
            </p:nvSpPr>
            <p:spPr bwMode="auto">
              <a:xfrm>
                <a:off x="3539" y="844"/>
                <a:ext cx="227" cy="1089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74" name="Oval 309"/>
              <p:cNvSpPr>
                <a:spLocks noChangeArrowheads="1"/>
              </p:cNvSpPr>
              <p:nvPr/>
            </p:nvSpPr>
            <p:spPr bwMode="auto">
              <a:xfrm>
                <a:off x="3627" y="2198"/>
                <a:ext cx="45" cy="1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7" name="Group 310"/>
            <p:cNvGrpSpPr>
              <a:grpSpLocks/>
            </p:cNvGrpSpPr>
            <p:nvPr/>
          </p:nvGrpSpPr>
          <p:grpSpPr bwMode="auto">
            <a:xfrm>
              <a:off x="2668" y="1707"/>
              <a:ext cx="272" cy="1133"/>
              <a:chOff x="3833" y="891"/>
              <a:chExt cx="272" cy="1133"/>
            </a:xfrm>
          </p:grpSpPr>
          <p:sp>
            <p:nvSpPr>
              <p:cNvPr id="669" name="AutoShape 311"/>
              <p:cNvSpPr>
                <a:spLocks noChangeArrowheads="1"/>
              </p:cNvSpPr>
              <p:nvPr/>
            </p:nvSpPr>
            <p:spPr bwMode="auto">
              <a:xfrm>
                <a:off x="3923" y="1559"/>
                <a:ext cx="98" cy="329"/>
              </a:xfrm>
              <a:prstGeom prst="can">
                <a:avLst>
                  <a:gd name="adj" fmla="val 83929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70" name="Oval 312"/>
              <p:cNvSpPr>
                <a:spLocks noChangeArrowheads="1"/>
              </p:cNvSpPr>
              <p:nvPr/>
            </p:nvSpPr>
            <p:spPr bwMode="auto">
              <a:xfrm>
                <a:off x="3833" y="891"/>
                <a:ext cx="272" cy="72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71" name="Oval 313"/>
              <p:cNvSpPr>
                <a:spLocks noChangeArrowheads="1"/>
              </p:cNvSpPr>
              <p:nvPr/>
            </p:nvSpPr>
            <p:spPr bwMode="auto">
              <a:xfrm>
                <a:off x="3923" y="1888"/>
                <a:ext cx="91" cy="1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8" name="Group 314"/>
            <p:cNvGrpSpPr>
              <a:grpSpLocks/>
            </p:cNvGrpSpPr>
            <p:nvPr/>
          </p:nvGrpSpPr>
          <p:grpSpPr bwMode="auto">
            <a:xfrm>
              <a:off x="2849" y="1708"/>
              <a:ext cx="272" cy="1133"/>
              <a:chOff x="3833" y="891"/>
              <a:chExt cx="272" cy="1133"/>
            </a:xfrm>
          </p:grpSpPr>
          <p:sp>
            <p:nvSpPr>
              <p:cNvPr id="666" name="AutoShape 315"/>
              <p:cNvSpPr>
                <a:spLocks noChangeArrowheads="1"/>
              </p:cNvSpPr>
              <p:nvPr/>
            </p:nvSpPr>
            <p:spPr bwMode="auto">
              <a:xfrm>
                <a:off x="3923" y="1559"/>
                <a:ext cx="98" cy="329"/>
              </a:xfrm>
              <a:prstGeom prst="can">
                <a:avLst>
                  <a:gd name="adj" fmla="val 83929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7" name="Oval 316"/>
              <p:cNvSpPr>
                <a:spLocks noChangeArrowheads="1"/>
              </p:cNvSpPr>
              <p:nvPr/>
            </p:nvSpPr>
            <p:spPr bwMode="auto">
              <a:xfrm>
                <a:off x="3833" y="891"/>
                <a:ext cx="272" cy="72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8" name="Oval 317"/>
              <p:cNvSpPr>
                <a:spLocks noChangeArrowheads="1"/>
              </p:cNvSpPr>
              <p:nvPr/>
            </p:nvSpPr>
            <p:spPr bwMode="auto">
              <a:xfrm>
                <a:off x="3923" y="1888"/>
                <a:ext cx="91" cy="1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9" name="Group 318"/>
            <p:cNvGrpSpPr>
              <a:grpSpLocks/>
            </p:cNvGrpSpPr>
            <p:nvPr/>
          </p:nvGrpSpPr>
          <p:grpSpPr bwMode="auto">
            <a:xfrm>
              <a:off x="3303" y="1375"/>
              <a:ext cx="227" cy="1490"/>
              <a:chOff x="3539" y="844"/>
              <a:chExt cx="227" cy="1490"/>
            </a:xfrm>
          </p:grpSpPr>
          <p:sp>
            <p:nvSpPr>
              <p:cNvPr id="663" name="AutoShape 319"/>
              <p:cNvSpPr>
                <a:spLocks noChangeArrowheads="1"/>
              </p:cNvSpPr>
              <p:nvPr/>
            </p:nvSpPr>
            <p:spPr bwMode="auto">
              <a:xfrm>
                <a:off x="3606" y="1842"/>
                <a:ext cx="90" cy="363"/>
              </a:xfrm>
              <a:prstGeom prst="can">
                <a:avLst>
                  <a:gd name="adj" fmla="val 100833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4" name="Oval 320"/>
              <p:cNvSpPr>
                <a:spLocks noChangeArrowheads="1"/>
              </p:cNvSpPr>
              <p:nvPr/>
            </p:nvSpPr>
            <p:spPr bwMode="auto">
              <a:xfrm>
                <a:off x="3539" y="844"/>
                <a:ext cx="227" cy="1089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5" name="Oval 321"/>
              <p:cNvSpPr>
                <a:spLocks noChangeArrowheads="1"/>
              </p:cNvSpPr>
              <p:nvPr/>
            </p:nvSpPr>
            <p:spPr bwMode="auto">
              <a:xfrm>
                <a:off x="3627" y="2198"/>
                <a:ext cx="45" cy="1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" name="Group 322"/>
            <p:cNvGrpSpPr>
              <a:grpSpLocks/>
            </p:cNvGrpSpPr>
            <p:nvPr/>
          </p:nvGrpSpPr>
          <p:grpSpPr bwMode="auto">
            <a:xfrm>
              <a:off x="2759" y="2614"/>
              <a:ext cx="680" cy="1043"/>
              <a:chOff x="431" y="1752"/>
              <a:chExt cx="680" cy="1043"/>
            </a:xfrm>
          </p:grpSpPr>
          <p:sp>
            <p:nvSpPr>
              <p:cNvPr id="657" name="AutoShape 323"/>
              <p:cNvSpPr>
                <a:spLocks noChangeArrowheads="1"/>
              </p:cNvSpPr>
              <p:nvPr/>
            </p:nvSpPr>
            <p:spPr bwMode="auto">
              <a:xfrm>
                <a:off x="567" y="175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8" name="AutoShape 324"/>
              <p:cNvSpPr>
                <a:spLocks noChangeArrowheads="1"/>
              </p:cNvSpPr>
              <p:nvPr/>
            </p:nvSpPr>
            <p:spPr bwMode="auto">
              <a:xfrm>
                <a:off x="793" y="175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9" name="AutoShape 325"/>
              <p:cNvSpPr>
                <a:spLocks noChangeArrowheads="1"/>
              </p:cNvSpPr>
              <p:nvPr/>
            </p:nvSpPr>
            <p:spPr bwMode="auto">
              <a:xfrm>
                <a:off x="839" y="184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0" name="AutoShape 326"/>
              <p:cNvSpPr>
                <a:spLocks noChangeArrowheads="1"/>
              </p:cNvSpPr>
              <p:nvPr/>
            </p:nvSpPr>
            <p:spPr bwMode="auto">
              <a:xfrm>
                <a:off x="431" y="184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1" name="AutoShape 327"/>
              <p:cNvSpPr>
                <a:spLocks noChangeArrowheads="1"/>
              </p:cNvSpPr>
              <p:nvPr/>
            </p:nvSpPr>
            <p:spPr bwMode="auto">
              <a:xfrm>
                <a:off x="521" y="1933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2" name="AutoShape 328"/>
              <p:cNvSpPr>
                <a:spLocks noChangeArrowheads="1"/>
              </p:cNvSpPr>
              <p:nvPr/>
            </p:nvSpPr>
            <p:spPr bwMode="auto">
              <a:xfrm>
                <a:off x="748" y="1933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1" name="Group 329"/>
            <p:cNvGrpSpPr>
              <a:grpSpLocks/>
            </p:cNvGrpSpPr>
            <p:nvPr/>
          </p:nvGrpSpPr>
          <p:grpSpPr bwMode="auto">
            <a:xfrm>
              <a:off x="2243" y="2696"/>
              <a:ext cx="590" cy="634"/>
              <a:chOff x="1338" y="2432"/>
              <a:chExt cx="318" cy="408"/>
            </a:xfrm>
          </p:grpSpPr>
          <p:sp>
            <p:nvSpPr>
              <p:cNvPr id="651" name="AutoShape 330"/>
              <p:cNvSpPr>
                <a:spLocks noChangeArrowheads="1"/>
              </p:cNvSpPr>
              <p:nvPr/>
            </p:nvSpPr>
            <p:spPr bwMode="auto">
              <a:xfrm>
                <a:off x="1494" y="2438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2" name="AutoShape 331"/>
              <p:cNvSpPr>
                <a:spLocks noChangeArrowheads="1"/>
              </p:cNvSpPr>
              <p:nvPr/>
            </p:nvSpPr>
            <p:spPr bwMode="auto">
              <a:xfrm>
                <a:off x="1413" y="2432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3" name="AutoShape 332"/>
              <p:cNvSpPr>
                <a:spLocks noChangeArrowheads="1"/>
              </p:cNvSpPr>
              <p:nvPr/>
            </p:nvSpPr>
            <p:spPr bwMode="auto">
              <a:xfrm>
                <a:off x="1338" y="2478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4" name="AutoShape 333"/>
              <p:cNvSpPr>
                <a:spLocks noChangeArrowheads="1"/>
              </p:cNvSpPr>
              <p:nvPr/>
            </p:nvSpPr>
            <p:spPr bwMode="auto">
              <a:xfrm>
                <a:off x="1383" y="2523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5" name="AutoShape 334"/>
              <p:cNvSpPr>
                <a:spLocks noChangeArrowheads="1"/>
              </p:cNvSpPr>
              <p:nvPr/>
            </p:nvSpPr>
            <p:spPr bwMode="auto">
              <a:xfrm>
                <a:off x="1474" y="2523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6" name="AutoShape 335"/>
              <p:cNvSpPr>
                <a:spLocks noChangeArrowheads="1"/>
              </p:cNvSpPr>
              <p:nvPr/>
            </p:nvSpPr>
            <p:spPr bwMode="auto">
              <a:xfrm>
                <a:off x="1565" y="2478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32" name="AutoShape 336"/>
            <p:cNvSpPr>
              <a:spLocks noChangeArrowheads="1"/>
            </p:cNvSpPr>
            <p:nvPr/>
          </p:nvSpPr>
          <p:spPr bwMode="auto">
            <a:xfrm rot="-5400000">
              <a:off x="3077" y="481"/>
              <a:ext cx="181" cy="91"/>
            </a:xfrm>
            <a:prstGeom prst="roundRect">
              <a:avLst>
                <a:gd name="adj" fmla="val 16667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33" name="Group 337"/>
            <p:cNvGrpSpPr>
              <a:grpSpLocks/>
            </p:cNvGrpSpPr>
            <p:nvPr/>
          </p:nvGrpSpPr>
          <p:grpSpPr bwMode="auto">
            <a:xfrm>
              <a:off x="2290" y="2341"/>
              <a:ext cx="391" cy="419"/>
              <a:chOff x="3714" y="1106"/>
              <a:chExt cx="391" cy="419"/>
            </a:xfrm>
          </p:grpSpPr>
          <p:sp>
            <p:nvSpPr>
              <p:cNvPr id="646" name="AutoShape 338"/>
              <p:cNvSpPr>
                <a:spLocks noChangeArrowheads="1"/>
              </p:cNvSpPr>
              <p:nvPr/>
            </p:nvSpPr>
            <p:spPr bwMode="auto">
              <a:xfrm rot="-1238758">
                <a:off x="3969" y="1162"/>
                <a:ext cx="136" cy="318"/>
              </a:xfrm>
              <a:prstGeom prst="can">
                <a:avLst>
                  <a:gd name="adj" fmla="val 40789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7" name="AutoShape 339"/>
              <p:cNvSpPr>
                <a:spLocks noChangeArrowheads="1"/>
              </p:cNvSpPr>
              <p:nvPr/>
            </p:nvSpPr>
            <p:spPr bwMode="auto">
              <a:xfrm rot="427197">
                <a:off x="3714" y="1145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8" name="AutoShape 340"/>
              <p:cNvSpPr>
                <a:spLocks noChangeArrowheads="1"/>
              </p:cNvSpPr>
              <p:nvPr/>
            </p:nvSpPr>
            <p:spPr bwMode="auto">
              <a:xfrm rot="427197">
                <a:off x="3833" y="1106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9" name="AutoShape 341"/>
              <p:cNvSpPr>
                <a:spLocks noChangeArrowheads="1"/>
              </p:cNvSpPr>
              <p:nvPr/>
            </p:nvSpPr>
            <p:spPr bwMode="auto">
              <a:xfrm>
                <a:off x="3787" y="1207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0" name="AutoShape 342"/>
              <p:cNvSpPr>
                <a:spLocks noChangeArrowheads="1"/>
              </p:cNvSpPr>
              <p:nvPr/>
            </p:nvSpPr>
            <p:spPr bwMode="auto">
              <a:xfrm rot="-1083463">
                <a:off x="3878" y="1207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4" name="Group 343"/>
            <p:cNvGrpSpPr>
              <a:grpSpLocks/>
            </p:cNvGrpSpPr>
            <p:nvPr/>
          </p:nvGrpSpPr>
          <p:grpSpPr bwMode="auto">
            <a:xfrm>
              <a:off x="4017" y="2388"/>
              <a:ext cx="459" cy="317"/>
              <a:chOff x="2063" y="1706"/>
              <a:chExt cx="459" cy="317"/>
            </a:xfrm>
          </p:grpSpPr>
          <p:grpSp>
            <p:nvGrpSpPr>
              <p:cNvPr id="582" name="Group 344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643" name="Freeform 34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44" name="Freeform 34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45" name="Oval 34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3" name="Group 348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640" name="Freeform 34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41" name="Freeform 35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42" name="Oval 35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4" name="Group 352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637" name="Freeform 35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8" name="Freeform 35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9" name="Oval 35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5" name="Group 356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634" name="Freeform 35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5" name="Freeform 35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6" name="Oval 35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6" name="Group 360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631" name="Freeform 36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2" name="Freeform 36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3" name="Oval 36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7" name="Group 364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628" name="Freeform 36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9" name="Freeform 36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0" name="Oval 36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8" name="Group 368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625" name="Freeform 36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6" name="Freeform 37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7" name="Oval 37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9" name="Group 372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622" name="Freeform 37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3" name="Freeform 37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4" name="Oval 37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0" name="Group 376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619" name="Freeform 37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0" name="Freeform 37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1" name="Oval 37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1" name="Group 380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616" name="Freeform 38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7" name="Freeform 38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8" name="Oval 38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2" name="Group 384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613" name="Freeform 38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4" name="Freeform 38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5" name="Oval 38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3" name="Group 388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610" name="Freeform 38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1" name="Freeform 39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2" name="Oval 39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4" name="Group 392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607" name="Freeform 39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8" name="Freeform 39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9" name="Oval 39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5" name="Group 396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604" name="Freeform 39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5" name="Freeform 39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6" name="Oval 39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6" name="Group 400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601" name="Freeform 40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2" name="Freeform 40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3" name="Oval 40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7" name="Group 404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598" name="Freeform 40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99" name="Freeform 40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0" name="Oval 40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5" name="Group 408"/>
            <p:cNvGrpSpPr>
              <a:grpSpLocks/>
            </p:cNvGrpSpPr>
            <p:nvPr/>
          </p:nvGrpSpPr>
          <p:grpSpPr bwMode="auto">
            <a:xfrm>
              <a:off x="4505" y="2388"/>
              <a:ext cx="459" cy="317"/>
              <a:chOff x="2063" y="1706"/>
              <a:chExt cx="459" cy="317"/>
            </a:xfrm>
          </p:grpSpPr>
          <p:grpSp>
            <p:nvGrpSpPr>
              <p:cNvPr id="518" name="Group 409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579" name="Freeform 41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80" name="Freeform 41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81" name="Oval 41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19" name="Group 413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576" name="Freeform 41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7" name="Freeform 41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8" name="Oval 41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0" name="Group 417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573" name="Freeform 41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4" name="Freeform 41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5" name="Oval 42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1" name="Group 421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570" name="Freeform 42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1" name="Freeform 42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2" name="Oval 42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2" name="Group 425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567" name="Freeform 42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8" name="Freeform 42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9" name="Oval 42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3" name="Group 429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564" name="Freeform 43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5" name="Freeform 43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6" name="Oval 43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4" name="Group 433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561" name="Freeform 43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2" name="Freeform 43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3" name="Oval 43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5" name="Group 437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558" name="Freeform 43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9" name="Freeform 43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0" name="Oval 44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6" name="Group 441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555" name="Freeform 44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6" name="Freeform 44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7" name="Oval 44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7" name="Group 445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552" name="Freeform 44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3" name="Freeform 44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4" name="Oval 44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8" name="Group 449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549" name="Freeform 45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0" name="Freeform 45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1" name="Oval 45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9" name="Group 453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546" name="Freeform 45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7" name="Freeform 45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8" name="Oval 45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30" name="Group 457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543" name="Freeform 45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4" name="Freeform 45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5" name="Oval 46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31" name="Group 461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540" name="Freeform 46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1" name="Freeform 46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2" name="Oval 46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32" name="Group 465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537" name="Freeform 46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8" name="Freeform 46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9" name="Oval 46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33" name="Group 469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534" name="Freeform 47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5" name="Freeform 47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6" name="Oval 47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6" name="Group 473"/>
            <p:cNvGrpSpPr>
              <a:grpSpLocks/>
            </p:cNvGrpSpPr>
            <p:nvPr/>
          </p:nvGrpSpPr>
          <p:grpSpPr bwMode="auto">
            <a:xfrm>
              <a:off x="3426" y="2613"/>
              <a:ext cx="590" cy="809"/>
              <a:chOff x="975" y="2716"/>
              <a:chExt cx="318" cy="399"/>
            </a:xfrm>
          </p:grpSpPr>
          <p:grpSp>
            <p:nvGrpSpPr>
              <p:cNvPr id="505" name="Group 474"/>
              <p:cNvGrpSpPr>
                <a:grpSpLocks/>
              </p:cNvGrpSpPr>
              <p:nvPr/>
            </p:nvGrpSpPr>
            <p:grpSpPr bwMode="auto">
              <a:xfrm>
                <a:off x="975" y="2797"/>
                <a:ext cx="318" cy="318"/>
                <a:chOff x="1338" y="2432"/>
                <a:chExt cx="318" cy="408"/>
              </a:xfrm>
            </p:grpSpPr>
            <p:sp>
              <p:nvSpPr>
                <p:cNvPr id="512" name="AutoShape 475"/>
                <p:cNvSpPr>
                  <a:spLocks noChangeArrowheads="1"/>
                </p:cNvSpPr>
                <p:nvPr/>
              </p:nvSpPr>
              <p:spPr bwMode="auto">
                <a:xfrm>
                  <a:off x="1494" y="2438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3" name="AutoShape 476"/>
                <p:cNvSpPr>
                  <a:spLocks noChangeArrowheads="1"/>
                </p:cNvSpPr>
                <p:nvPr/>
              </p:nvSpPr>
              <p:spPr bwMode="auto">
                <a:xfrm>
                  <a:off x="1413" y="2432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4" name="AutoShape 477"/>
                <p:cNvSpPr>
                  <a:spLocks noChangeArrowheads="1"/>
                </p:cNvSpPr>
                <p:nvPr/>
              </p:nvSpPr>
              <p:spPr bwMode="auto">
                <a:xfrm>
                  <a:off x="1338" y="2478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5" name="AutoShape 478"/>
                <p:cNvSpPr>
                  <a:spLocks noChangeArrowheads="1"/>
                </p:cNvSpPr>
                <p:nvPr/>
              </p:nvSpPr>
              <p:spPr bwMode="auto">
                <a:xfrm>
                  <a:off x="1383" y="2523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6" name="AutoShape 479"/>
                <p:cNvSpPr>
                  <a:spLocks noChangeArrowheads="1"/>
                </p:cNvSpPr>
                <p:nvPr/>
              </p:nvSpPr>
              <p:spPr bwMode="auto">
                <a:xfrm>
                  <a:off x="1474" y="2523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7" name="AutoShape 480"/>
                <p:cNvSpPr>
                  <a:spLocks noChangeArrowheads="1"/>
                </p:cNvSpPr>
                <p:nvPr/>
              </p:nvSpPr>
              <p:spPr bwMode="auto">
                <a:xfrm>
                  <a:off x="1565" y="2478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sp>
            <p:nvSpPr>
              <p:cNvPr id="506" name="Rectangle 481"/>
              <p:cNvSpPr>
                <a:spLocks noChangeArrowheads="1"/>
              </p:cNvSpPr>
              <p:nvPr/>
            </p:nvSpPr>
            <p:spPr bwMode="auto">
              <a:xfrm>
                <a:off x="1207" y="2754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7" name="Rectangle 482"/>
              <p:cNvSpPr>
                <a:spLocks noChangeArrowheads="1"/>
              </p:cNvSpPr>
              <p:nvPr/>
            </p:nvSpPr>
            <p:spPr bwMode="auto">
              <a:xfrm>
                <a:off x="1153" y="2716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8" name="Rectangle 483"/>
              <p:cNvSpPr>
                <a:spLocks noChangeArrowheads="1"/>
              </p:cNvSpPr>
              <p:nvPr/>
            </p:nvSpPr>
            <p:spPr bwMode="auto">
              <a:xfrm>
                <a:off x="1089" y="2719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9" name="Rectangle 484"/>
              <p:cNvSpPr>
                <a:spLocks noChangeArrowheads="1"/>
              </p:cNvSpPr>
              <p:nvPr/>
            </p:nvSpPr>
            <p:spPr bwMode="auto">
              <a:xfrm>
                <a:off x="1023" y="2751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0" name="Rectangle 485"/>
              <p:cNvSpPr>
                <a:spLocks noChangeArrowheads="1"/>
              </p:cNvSpPr>
              <p:nvPr/>
            </p:nvSpPr>
            <p:spPr bwMode="auto">
              <a:xfrm>
                <a:off x="1131" y="2782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11" name="Rectangle 486"/>
              <p:cNvSpPr>
                <a:spLocks noChangeArrowheads="1"/>
              </p:cNvSpPr>
              <p:nvPr/>
            </p:nvSpPr>
            <p:spPr bwMode="auto">
              <a:xfrm>
                <a:off x="1063" y="2788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7" name="Group 487"/>
            <p:cNvGrpSpPr>
              <a:grpSpLocks/>
            </p:cNvGrpSpPr>
            <p:nvPr/>
          </p:nvGrpSpPr>
          <p:grpSpPr bwMode="auto">
            <a:xfrm>
              <a:off x="1475" y="936"/>
              <a:ext cx="459" cy="317"/>
              <a:chOff x="2063" y="1706"/>
              <a:chExt cx="459" cy="317"/>
            </a:xfrm>
          </p:grpSpPr>
          <p:grpSp>
            <p:nvGrpSpPr>
              <p:cNvPr id="441" name="Group 488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502" name="Freeform 48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03" name="Freeform 49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04" name="Oval 49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2" name="Group 492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499" name="Freeform 49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00" name="Freeform 49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01" name="Oval 49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3" name="Group 496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496" name="Freeform 49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7" name="Freeform 49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8" name="Oval 49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4" name="Group 500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493" name="Freeform 50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4" name="Freeform 50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5" name="Oval 50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5" name="Group 504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490" name="Freeform 50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1" name="Freeform 50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2" name="Oval 50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6" name="Group 508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487" name="Freeform 50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8" name="Freeform 51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9" name="Oval 51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7" name="Group 512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484" name="Freeform 51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5" name="Freeform 51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6" name="Oval 51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8" name="Group 516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481" name="Freeform 51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2" name="Freeform 51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3" name="Oval 51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9" name="Group 520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478" name="Freeform 52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9" name="Freeform 52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0" name="Oval 52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0" name="Group 524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475" name="Freeform 52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6" name="Freeform 52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7" name="Oval 52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1" name="Group 528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472" name="Freeform 52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3" name="Freeform 53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4" name="Oval 53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2" name="Group 532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469" name="Freeform 53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0" name="Freeform 53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1" name="Oval 53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3" name="Group 536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466" name="Freeform 53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7" name="Freeform 53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8" name="Oval 53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4" name="Group 540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463" name="Freeform 54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4" name="Freeform 54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5" name="Oval 54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5" name="Group 544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460" name="Freeform 54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1" name="Freeform 54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2" name="Oval 54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6" name="Group 548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457" name="Freeform 54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58" name="Freeform 55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59" name="Oval 55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8" name="Group 552"/>
            <p:cNvGrpSpPr>
              <a:grpSpLocks/>
            </p:cNvGrpSpPr>
            <p:nvPr/>
          </p:nvGrpSpPr>
          <p:grpSpPr bwMode="auto">
            <a:xfrm>
              <a:off x="1955" y="935"/>
              <a:ext cx="459" cy="317"/>
              <a:chOff x="2063" y="1706"/>
              <a:chExt cx="459" cy="317"/>
            </a:xfrm>
          </p:grpSpPr>
          <p:grpSp>
            <p:nvGrpSpPr>
              <p:cNvPr id="377" name="Group 553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438" name="Freeform 55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9" name="Freeform 55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40" name="Oval 55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8" name="Group 557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435" name="Freeform 55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6" name="Freeform 55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7" name="Oval 56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9" name="Group 561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432" name="Freeform 56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3" name="Freeform 56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4" name="Oval 56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0" name="Group 565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429" name="Freeform 56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0" name="Freeform 56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1" name="Oval 56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1" name="Group 569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426" name="Freeform 57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7" name="Freeform 57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8" name="Oval 57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2" name="Group 573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423" name="Freeform 57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4" name="Freeform 57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5" name="Oval 57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3" name="Group 577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420" name="Freeform 57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1" name="Freeform 57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2" name="Oval 58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4" name="Group 581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417" name="Freeform 58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8" name="Freeform 58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9" name="Oval 58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5" name="Group 585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414" name="Freeform 58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5" name="Freeform 58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6" name="Oval 58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6" name="Group 589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411" name="Freeform 59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2" name="Freeform 59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3" name="Oval 59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7" name="Group 593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408" name="Freeform 59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9" name="Freeform 59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0" name="Oval 59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8" name="Group 597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405" name="Freeform 59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6" name="Freeform 59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7" name="Oval 60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9" name="Group 601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402" name="Freeform 60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3" name="Freeform 60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4" name="Oval 60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90" name="Group 605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399" name="Freeform 60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0" name="Freeform 60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1" name="Oval 60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91" name="Group 609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396" name="Freeform 61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7" name="Freeform 61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8" name="Oval 61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92" name="Group 613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393" name="Freeform 61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4" name="Freeform 61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5" name="Oval 61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9" name="Group 617"/>
            <p:cNvGrpSpPr>
              <a:grpSpLocks/>
            </p:cNvGrpSpPr>
            <p:nvPr/>
          </p:nvGrpSpPr>
          <p:grpSpPr bwMode="auto">
            <a:xfrm>
              <a:off x="2435" y="936"/>
              <a:ext cx="459" cy="317"/>
              <a:chOff x="2063" y="1706"/>
              <a:chExt cx="459" cy="317"/>
            </a:xfrm>
          </p:grpSpPr>
          <p:grpSp>
            <p:nvGrpSpPr>
              <p:cNvPr id="313" name="Group 618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374" name="Freeform 61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75" name="Freeform 62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76" name="Oval 62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4" name="Group 622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371" name="Freeform 62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72" name="Freeform 62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73" name="Oval 62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5" name="Group 626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368" name="Freeform 62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9" name="Freeform 62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70" name="Oval 62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6" name="Group 630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365" name="Freeform 63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6" name="Freeform 63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7" name="Oval 63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7" name="Group 634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362" name="Freeform 63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3" name="Freeform 63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4" name="Oval 63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8" name="Group 638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359" name="Freeform 63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0" name="Freeform 64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1" name="Oval 64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9" name="Group 642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356" name="Freeform 6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7" name="Freeform 6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8" name="Oval 6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0" name="Group 646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353" name="Freeform 6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4" name="Freeform 6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5" name="Oval 6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1" name="Group 650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350" name="Freeform 6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1" name="Freeform 6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2" name="Oval 6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2" name="Group 654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347" name="Freeform 6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8" name="Freeform 6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9" name="Oval 6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3" name="Group 658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344" name="Freeform 65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5" name="Freeform 66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6" name="Oval 66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4" name="Group 662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341" name="Freeform 66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2" name="Freeform 66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3" name="Oval 66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5" name="Group 666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338" name="Freeform 66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9" name="Freeform 66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0" name="Oval 66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6" name="Group 670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335" name="Freeform 67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6" name="Freeform 67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7" name="Oval 67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7" name="Group 674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332" name="Freeform 67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3" name="Freeform 67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4" name="Oval 67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8" name="Group 678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329" name="Freeform 67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0" name="Freeform 68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1" name="Oval 68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40" name="Group 682"/>
            <p:cNvGrpSpPr>
              <a:grpSpLocks/>
            </p:cNvGrpSpPr>
            <p:nvPr/>
          </p:nvGrpSpPr>
          <p:grpSpPr bwMode="auto">
            <a:xfrm>
              <a:off x="3167" y="73"/>
              <a:ext cx="250" cy="1181"/>
              <a:chOff x="2336" y="50"/>
              <a:chExt cx="250" cy="1181"/>
            </a:xfrm>
          </p:grpSpPr>
          <p:sp>
            <p:nvSpPr>
              <p:cNvPr id="268" name="Oval 683"/>
              <p:cNvSpPr>
                <a:spLocks noChangeArrowheads="1"/>
              </p:cNvSpPr>
              <p:nvPr/>
            </p:nvSpPr>
            <p:spPr bwMode="auto">
              <a:xfrm>
                <a:off x="2343" y="1117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" name="Oval 684"/>
              <p:cNvSpPr>
                <a:spLocks noChangeArrowheads="1"/>
              </p:cNvSpPr>
              <p:nvPr/>
            </p:nvSpPr>
            <p:spPr bwMode="auto">
              <a:xfrm>
                <a:off x="2496" y="112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" name="Oval 685"/>
              <p:cNvSpPr>
                <a:spLocks noChangeArrowheads="1"/>
              </p:cNvSpPr>
              <p:nvPr/>
            </p:nvSpPr>
            <p:spPr bwMode="auto">
              <a:xfrm>
                <a:off x="2426" y="114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" name="Oval 686"/>
              <p:cNvSpPr>
                <a:spLocks noChangeArrowheads="1"/>
              </p:cNvSpPr>
              <p:nvPr/>
            </p:nvSpPr>
            <p:spPr bwMode="auto">
              <a:xfrm>
                <a:off x="2343" y="105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" name="Oval 687"/>
              <p:cNvSpPr>
                <a:spLocks noChangeArrowheads="1"/>
              </p:cNvSpPr>
              <p:nvPr/>
            </p:nvSpPr>
            <p:spPr bwMode="auto">
              <a:xfrm>
                <a:off x="2496" y="105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" name="Oval 688"/>
              <p:cNvSpPr>
                <a:spLocks noChangeArrowheads="1"/>
              </p:cNvSpPr>
              <p:nvPr/>
            </p:nvSpPr>
            <p:spPr bwMode="auto">
              <a:xfrm>
                <a:off x="2426" y="107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" name="Oval 689"/>
              <p:cNvSpPr>
                <a:spLocks noChangeArrowheads="1"/>
              </p:cNvSpPr>
              <p:nvPr/>
            </p:nvSpPr>
            <p:spPr bwMode="auto">
              <a:xfrm>
                <a:off x="2343" y="98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" name="Oval 690"/>
              <p:cNvSpPr>
                <a:spLocks noChangeArrowheads="1"/>
              </p:cNvSpPr>
              <p:nvPr/>
            </p:nvSpPr>
            <p:spPr bwMode="auto">
              <a:xfrm>
                <a:off x="2496" y="98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6" name="Oval 691"/>
              <p:cNvSpPr>
                <a:spLocks noChangeArrowheads="1"/>
              </p:cNvSpPr>
              <p:nvPr/>
            </p:nvSpPr>
            <p:spPr bwMode="auto">
              <a:xfrm>
                <a:off x="2426" y="100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7" name="Oval 692"/>
              <p:cNvSpPr>
                <a:spLocks noChangeArrowheads="1"/>
              </p:cNvSpPr>
              <p:nvPr/>
            </p:nvSpPr>
            <p:spPr bwMode="auto">
              <a:xfrm>
                <a:off x="2343" y="91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8" name="Oval 693"/>
              <p:cNvSpPr>
                <a:spLocks noChangeArrowheads="1"/>
              </p:cNvSpPr>
              <p:nvPr/>
            </p:nvSpPr>
            <p:spPr bwMode="auto">
              <a:xfrm>
                <a:off x="2496" y="91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9" name="Oval 694"/>
              <p:cNvSpPr>
                <a:spLocks noChangeArrowheads="1"/>
              </p:cNvSpPr>
              <p:nvPr/>
            </p:nvSpPr>
            <p:spPr bwMode="auto">
              <a:xfrm>
                <a:off x="2426" y="93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" name="Oval 695"/>
              <p:cNvSpPr>
                <a:spLocks noChangeArrowheads="1"/>
              </p:cNvSpPr>
              <p:nvPr/>
            </p:nvSpPr>
            <p:spPr bwMode="auto">
              <a:xfrm>
                <a:off x="2336" y="84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" name="Oval 696"/>
              <p:cNvSpPr>
                <a:spLocks noChangeArrowheads="1"/>
              </p:cNvSpPr>
              <p:nvPr/>
            </p:nvSpPr>
            <p:spPr bwMode="auto">
              <a:xfrm>
                <a:off x="2489" y="84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2" name="Oval 697"/>
              <p:cNvSpPr>
                <a:spLocks noChangeArrowheads="1"/>
              </p:cNvSpPr>
              <p:nvPr/>
            </p:nvSpPr>
            <p:spPr bwMode="auto">
              <a:xfrm>
                <a:off x="2419" y="869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3" name="Oval 698"/>
              <p:cNvSpPr>
                <a:spLocks noChangeArrowheads="1"/>
              </p:cNvSpPr>
              <p:nvPr/>
            </p:nvSpPr>
            <p:spPr bwMode="auto">
              <a:xfrm>
                <a:off x="2336" y="76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" name="Oval 699"/>
              <p:cNvSpPr>
                <a:spLocks noChangeArrowheads="1"/>
              </p:cNvSpPr>
              <p:nvPr/>
            </p:nvSpPr>
            <p:spPr bwMode="auto">
              <a:xfrm>
                <a:off x="2489" y="77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" name="Oval 700"/>
              <p:cNvSpPr>
                <a:spLocks noChangeArrowheads="1"/>
              </p:cNvSpPr>
              <p:nvPr/>
            </p:nvSpPr>
            <p:spPr bwMode="auto">
              <a:xfrm>
                <a:off x="2419" y="79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" name="Oval 701"/>
              <p:cNvSpPr>
                <a:spLocks noChangeArrowheads="1"/>
              </p:cNvSpPr>
              <p:nvPr/>
            </p:nvSpPr>
            <p:spPr bwMode="auto">
              <a:xfrm>
                <a:off x="2336" y="70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" name="Oval 702"/>
              <p:cNvSpPr>
                <a:spLocks noChangeArrowheads="1"/>
              </p:cNvSpPr>
              <p:nvPr/>
            </p:nvSpPr>
            <p:spPr bwMode="auto">
              <a:xfrm>
                <a:off x="2489" y="70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" name="Oval 703"/>
              <p:cNvSpPr>
                <a:spLocks noChangeArrowheads="1"/>
              </p:cNvSpPr>
              <p:nvPr/>
            </p:nvSpPr>
            <p:spPr bwMode="auto">
              <a:xfrm>
                <a:off x="2419" y="726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" name="Oval 704"/>
              <p:cNvSpPr>
                <a:spLocks noChangeArrowheads="1"/>
              </p:cNvSpPr>
              <p:nvPr/>
            </p:nvSpPr>
            <p:spPr bwMode="auto">
              <a:xfrm>
                <a:off x="2336" y="61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" name="Oval 705"/>
              <p:cNvSpPr>
                <a:spLocks noChangeArrowheads="1"/>
              </p:cNvSpPr>
              <p:nvPr/>
            </p:nvSpPr>
            <p:spPr bwMode="auto">
              <a:xfrm>
                <a:off x="2489" y="62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" name="Oval 706"/>
              <p:cNvSpPr>
                <a:spLocks noChangeArrowheads="1"/>
              </p:cNvSpPr>
              <p:nvPr/>
            </p:nvSpPr>
            <p:spPr bwMode="auto">
              <a:xfrm>
                <a:off x="2419" y="64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" name="Oval 707"/>
              <p:cNvSpPr>
                <a:spLocks noChangeArrowheads="1"/>
              </p:cNvSpPr>
              <p:nvPr/>
            </p:nvSpPr>
            <p:spPr bwMode="auto">
              <a:xfrm>
                <a:off x="2336" y="549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" name="Oval 708"/>
              <p:cNvSpPr>
                <a:spLocks noChangeArrowheads="1"/>
              </p:cNvSpPr>
              <p:nvPr/>
            </p:nvSpPr>
            <p:spPr bwMode="auto">
              <a:xfrm>
                <a:off x="2489" y="55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4" name="Oval 709"/>
              <p:cNvSpPr>
                <a:spLocks noChangeArrowheads="1"/>
              </p:cNvSpPr>
              <p:nvPr/>
            </p:nvSpPr>
            <p:spPr bwMode="auto">
              <a:xfrm>
                <a:off x="2419" y="57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" name="Oval 710"/>
              <p:cNvSpPr>
                <a:spLocks noChangeArrowheads="1"/>
              </p:cNvSpPr>
              <p:nvPr/>
            </p:nvSpPr>
            <p:spPr bwMode="auto">
              <a:xfrm>
                <a:off x="2336" y="46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" name="Oval 711"/>
              <p:cNvSpPr>
                <a:spLocks noChangeArrowheads="1"/>
              </p:cNvSpPr>
              <p:nvPr/>
            </p:nvSpPr>
            <p:spPr bwMode="auto">
              <a:xfrm>
                <a:off x="2489" y="47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" name="Oval 712"/>
              <p:cNvSpPr>
                <a:spLocks noChangeArrowheads="1"/>
              </p:cNvSpPr>
              <p:nvPr/>
            </p:nvSpPr>
            <p:spPr bwMode="auto">
              <a:xfrm>
                <a:off x="2419" y="49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" name="Oval 713"/>
              <p:cNvSpPr>
                <a:spLocks noChangeArrowheads="1"/>
              </p:cNvSpPr>
              <p:nvPr/>
            </p:nvSpPr>
            <p:spPr bwMode="auto">
              <a:xfrm>
                <a:off x="2336" y="39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9" name="Oval 714"/>
              <p:cNvSpPr>
                <a:spLocks noChangeArrowheads="1"/>
              </p:cNvSpPr>
              <p:nvPr/>
            </p:nvSpPr>
            <p:spPr bwMode="auto">
              <a:xfrm>
                <a:off x="2489" y="39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" name="Oval 715"/>
              <p:cNvSpPr>
                <a:spLocks noChangeArrowheads="1"/>
              </p:cNvSpPr>
              <p:nvPr/>
            </p:nvSpPr>
            <p:spPr bwMode="auto">
              <a:xfrm>
                <a:off x="2419" y="41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" name="Oval 716"/>
              <p:cNvSpPr>
                <a:spLocks noChangeArrowheads="1"/>
              </p:cNvSpPr>
              <p:nvPr/>
            </p:nvSpPr>
            <p:spPr bwMode="auto">
              <a:xfrm>
                <a:off x="2336" y="30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" name="Oval 717"/>
              <p:cNvSpPr>
                <a:spLocks noChangeArrowheads="1"/>
              </p:cNvSpPr>
              <p:nvPr/>
            </p:nvSpPr>
            <p:spPr bwMode="auto">
              <a:xfrm>
                <a:off x="2489" y="30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" name="Oval 718"/>
              <p:cNvSpPr>
                <a:spLocks noChangeArrowheads="1"/>
              </p:cNvSpPr>
              <p:nvPr/>
            </p:nvSpPr>
            <p:spPr bwMode="auto">
              <a:xfrm>
                <a:off x="2419" y="32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" name="Oval 719"/>
              <p:cNvSpPr>
                <a:spLocks noChangeArrowheads="1"/>
              </p:cNvSpPr>
              <p:nvPr/>
            </p:nvSpPr>
            <p:spPr bwMode="auto">
              <a:xfrm>
                <a:off x="2336" y="23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" name="Oval 720"/>
              <p:cNvSpPr>
                <a:spLocks noChangeArrowheads="1"/>
              </p:cNvSpPr>
              <p:nvPr/>
            </p:nvSpPr>
            <p:spPr bwMode="auto">
              <a:xfrm>
                <a:off x="2489" y="23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" name="Oval 721"/>
              <p:cNvSpPr>
                <a:spLocks noChangeArrowheads="1"/>
              </p:cNvSpPr>
              <p:nvPr/>
            </p:nvSpPr>
            <p:spPr bwMode="auto">
              <a:xfrm>
                <a:off x="2419" y="256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" name="Oval 722"/>
              <p:cNvSpPr>
                <a:spLocks noChangeArrowheads="1"/>
              </p:cNvSpPr>
              <p:nvPr/>
            </p:nvSpPr>
            <p:spPr bwMode="auto">
              <a:xfrm>
                <a:off x="2336" y="14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" name="Oval 723"/>
              <p:cNvSpPr>
                <a:spLocks noChangeArrowheads="1"/>
              </p:cNvSpPr>
              <p:nvPr/>
            </p:nvSpPr>
            <p:spPr bwMode="auto">
              <a:xfrm>
                <a:off x="2489" y="15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9" name="Oval 724"/>
              <p:cNvSpPr>
                <a:spLocks noChangeArrowheads="1"/>
              </p:cNvSpPr>
              <p:nvPr/>
            </p:nvSpPr>
            <p:spPr bwMode="auto">
              <a:xfrm>
                <a:off x="2419" y="17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0" name="Oval 725"/>
              <p:cNvSpPr>
                <a:spLocks noChangeArrowheads="1"/>
              </p:cNvSpPr>
              <p:nvPr/>
            </p:nvSpPr>
            <p:spPr bwMode="auto">
              <a:xfrm>
                <a:off x="2336" y="5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1" name="Oval 726"/>
              <p:cNvSpPr>
                <a:spLocks noChangeArrowheads="1"/>
              </p:cNvSpPr>
              <p:nvPr/>
            </p:nvSpPr>
            <p:spPr bwMode="auto">
              <a:xfrm>
                <a:off x="2489" y="5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12" name="Oval 727"/>
              <p:cNvSpPr>
                <a:spLocks noChangeArrowheads="1"/>
              </p:cNvSpPr>
              <p:nvPr/>
            </p:nvSpPr>
            <p:spPr bwMode="auto">
              <a:xfrm>
                <a:off x="2419" y="7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41" name="Group 728"/>
            <p:cNvGrpSpPr>
              <a:grpSpLocks/>
            </p:cNvGrpSpPr>
            <p:nvPr/>
          </p:nvGrpSpPr>
          <p:grpSpPr bwMode="auto">
            <a:xfrm>
              <a:off x="4010" y="935"/>
              <a:ext cx="459" cy="317"/>
              <a:chOff x="2063" y="1706"/>
              <a:chExt cx="459" cy="317"/>
            </a:xfrm>
          </p:grpSpPr>
          <p:grpSp>
            <p:nvGrpSpPr>
              <p:cNvPr id="204" name="Group 729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265" name="Freeform 73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6" name="Freeform 73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7" name="Oval 73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5" name="Group 733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262" name="Freeform 73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3" name="Freeform 73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4" name="Oval 73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6" name="Group 737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259" name="Freeform 73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0" name="Freeform 73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1" name="Oval 74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7" name="Group 741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256" name="Freeform 74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7" name="Freeform 74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8" name="Oval 74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8" name="Group 745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253" name="Freeform 74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4" name="Freeform 74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5" name="Oval 74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9" name="Group 749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250" name="Freeform 75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1" name="Freeform 75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2" name="Oval 75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0" name="Group 753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247" name="Freeform 75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8" name="Freeform 75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9" name="Oval 75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1" name="Group 757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244" name="Freeform 75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5" name="Freeform 75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6" name="Oval 76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2" name="Group 761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241" name="Freeform 76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2" name="Freeform 76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3" name="Oval 76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3" name="Group 765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238" name="Freeform 76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9" name="Freeform 76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0" name="Oval 76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4" name="Group 769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235" name="Freeform 77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6" name="Freeform 77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7" name="Oval 77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5" name="Group 773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232" name="Freeform 77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3" name="Freeform 77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4" name="Oval 77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6" name="Group 777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229" name="Freeform 77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0" name="Freeform 77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1" name="Oval 78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7" name="Group 781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226" name="Freeform 78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7" name="Freeform 78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8" name="Oval 78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8" name="Group 785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223" name="Freeform 78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4" name="Freeform 78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5" name="Oval 78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9" name="Group 789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220" name="Freeform 79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1" name="Freeform 79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2" name="Oval 79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42" name="Group 793"/>
            <p:cNvGrpSpPr>
              <a:grpSpLocks/>
            </p:cNvGrpSpPr>
            <p:nvPr/>
          </p:nvGrpSpPr>
          <p:grpSpPr bwMode="auto">
            <a:xfrm>
              <a:off x="4483" y="935"/>
              <a:ext cx="459" cy="317"/>
              <a:chOff x="2063" y="1706"/>
              <a:chExt cx="459" cy="317"/>
            </a:xfrm>
          </p:grpSpPr>
          <p:grpSp>
            <p:nvGrpSpPr>
              <p:cNvPr id="140" name="Group 794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201" name="Freeform 79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02" name="Freeform 79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03" name="Oval 79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1" name="Group 798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198" name="Freeform 79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9" name="Freeform 80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00" name="Oval 80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2" name="Group 802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195" name="Freeform 80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6" name="Freeform 80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7" name="Oval 80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3" name="Group 806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192" name="Freeform 80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3" name="Freeform 80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4" name="Oval 80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4" name="Group 810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189" name="Freeform 81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0" name="Freeform 81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1" name="Oval 81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5" name="Group 814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186" name="Freeform 81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7" name="Freeform 81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8" name="Oval 81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6" name="Group 818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183" name="Freeform 81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4" name="Freeform 82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5" name="Oval 82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7" name="Group 822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180" name="Freeform 82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1" name="Freeform 82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2" name="Oval 82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8" name="Group 826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177" name="Freeform 82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8" name="Freeform 82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9" name="Oval 82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9" name="Group 830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174" name="Freeform 83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5" name="Freeform 83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6" name="Oval 83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0" name="Group 834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171" name="Freeform 83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2" name="Freeform 83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3" name="Oval 83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1" name="Group 838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168" name="Freeform 83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9" name="Freeform 84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0" name="Oval 84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2" name="Group 842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165" name="Freeform 8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6" name="Freeform 8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7" name="Oval 8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3" name="Group 846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162" name="Freeform 8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3" name="Freeform 8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4" name="Oval 8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4" name="Group 850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159" name="Freeform 8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0" name="Freeform 8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1" name="Oval 8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5" name="Group 854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156" name="Freeform 8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7" name="Freeform 8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8" name="Oval 8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sp>
          <p:nvSpPr>
            <p:cNvPr id="43" name="AutoShape 858"/>
            <p:cNvSpPr>
              <a:spLocks noChangeArrowheads="1"/>
            </p:cNvSpPr>
            <p:nvPr/>
          </p:nvSpPr>
          <p:spPr bwMode="auto">
            <a:xfrm rot="-5400000">
              <a:off x="3349" y="1071"/>
              <a:ext cx="181" cy="91"/>
            </a:xfrm>
            <a:prstGeom prst="roundRect">
              <a:avLst>
                <a:gd name="adj" fmla="val 16667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4" name="Group 859"/>
            <p:cNvGrpSpPr>
              <a:grpSpLocks/>
            </p:cNvGrpSpPr>
            <p:nvPr/>
          </p:nvGrpSpPr>
          <p:grpSpPr bwMode="auto">
            <a:xfrm>
              <a:off x="1424" y="2387"/>
              <a:ext cx="459" cy="317"/>
              <a:chOff x="2063" y="1706"/>
              <a:chExt cx="459" cy="317"/>
            </a:xfrm>
          </p:grpSpPr>
          <p:grpSp>
            <p:nvGrpSpPr>
              <p:cNvPr id="76" name="Group 860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137" name="Freeform 86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8" name="Freeform 86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9" name="Oval 86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7" name="Group 864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134" name="Freeform 86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5" name="Freeform 86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6" name="Oval 86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8" name="Group 868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131" name="Freeform 86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2" name="Freeform 87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3" name="Oval 87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9" name="Group 872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128" name="Freeform 87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9" name="Freeform 87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0" name="Oval 87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0" name="Group 876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125" name="Freeform 87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6" name="Freeform 87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7" name="Oval 87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1" name="Group 880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122" name="Freeform 88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" name="Freeform 88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4" name="Oval 88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" name="Group 884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119" name="Freeform 88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0" name="Freeform 88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1" name="Oval 88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" name="Group 888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116" name="Freeform 88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7" name="Freeform 89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8" name="Oval 89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4" name="Group 892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113" name="Freeform 89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" name="Freeform 89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5" name="Oval 89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5" name="Group 896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110" name="Freeform 89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1" name="Freeform 89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2" name="Oval 89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6" name="Group 900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107" name="Freeform 90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8" name="Freeform 90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9" name="Oval 90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7" name="Group 904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104" name="Freeform 90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5" name="Freeform 90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6" name="Oval 90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" name="Group 908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101" name="Freeform 90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2" name="Freeform 91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3" name="Oval 91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" name="Group 912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98" name="Freeform 91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9" name="Freeform 91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0" name="Oval 91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90" name="Group 916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95" name="Freeform 91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6" name="Freeform 91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7" name="Oval 91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91" name="Group 920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92" name="Freeform 92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" name="Freeform 92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" name="Oval 92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45" name="Group 924"/>
            <p:cNvGrpSpPr>
              <a:grpSpLocks/>
            </p:cNvGrpSpPr>
            <p:nvPr/>
          </p:nvGrpSpPr>
          <p:grpSpPr bwMode="auto">
            <a:xfrm>
              <a:off x="1746" y="3294"/>
              <a:ext cx="1066" cy="255"/>
              <a:chOff x="1746" y="3294"/>
              <a:chExt cx="1066" cy="255"/>
            </a:xfrm>
          </p:grpSpPr>
          <p:sp>
            <p:nvSpPr>
              <p:cNvPr id="74" name="Text Box 925"/>
              <p:cNvSpPr txBox="1">
                <a:spLocks noChangeArrowheads="1"/>
              </p:cNvSpPr>
              <p:nvPr/>
            </p:nvSpPr>
            <p:spPr bwMode="auto">
              <a:xfrm>
                <a:off x="1746" y="3337"/>
                <a:ext cx="10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1600">
                    <a:latin typeface="Arial" pitchFamily="34" charset="0"/>
                  </a:rPr>
                  <a:t>ATP     ADP + Pi</a:t>
                </a:r>
              </a:p>
            </p:txBody>
          </p:sp>
          <p:sp>
            <p:nvSpPr>
              <p:cNvPr id="75" name="Freeform 926"/>
              <p:cNvSpPr>
                <a:spLocks noChangeAspect="1"/>
              </p:cNvSpPr>
              <p:nvPr/>
            </p:nvSpPr>
            <p:spPr bwMode="auto">
              <a:xfrm>
                <a:off x="1905" y="3294"/>
                <a:ext cx="526" cy="95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136" y="23"/>
                  </a:cxn>
                  <a:cxn ang="0">
                    <a:pos x="362" y="23"/>
                  </a:cxn>
                  <a:cxn ang="0">
                    <a:pos x="499" y="159"/>
                  </a:cxn>
                </a:cxnLst>
                <a:rect l="0" t="0" r="r" b="b"/>
                <a:pathLst>
                  <a:path w="499" h="159">
                    <a:moveTo>
                      <a:pt x="0" y="159"/>
                    </a:moveTo>
                    <a:cubicBezTo>
                      <a:pt x="38" y="102"/>
                      <a:pt x="76" y="46"/>
                      <a:pt x="136" y="23"/>
                    </a:cubicBezTo>
                    <a:cubicBezTo>
                      <a:pt x="196" y="0"/>
                      <a:pt x="301" y="0"/>
                      <a:pt x="362" y="23"/>
                    </a:cubicBezTo>
                    <a:cubicBezTo>
                      <a:pt x="423" y="46"/>
                      <a:pt x="461" y="102"/>
                      <a:pt x="499" y="15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46" name="Text Box 927"/>
            <p:cNvSpPr txBox="1">
              <a:spLocks noChangeArrowheads="1"/>
            </p:cNvSpPr>
            <p:nvPr/>
          </p:nvSpPr>
          <p:spPr bwMode="auto">
            <a:xfrm>
              <a:off x="4456" y="3573"/>
              <a:ext cx="45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2000">
                  <a:latin typeface="Arial" pitchFamily="34" charset="0"/>
                </a:rPr>
                <a:t>DNA</a:t>
              </a:r>
            </a:p>
          </p:txBody>
        </p:sp>
        <p:sp>
          <p:nvSpPr>
            <p:cNvPr id="47" name="Line 928"/>
            <p:cNvSpPr>
              <a:spLocks noChangeShapeType="1"/>
            </p:cNvSpPr>
            <p:nvPr/>
          </p:nvSpPr>
          <p:spPr bwMode="auto">
            <a:xfrm flipV="1">
              <a:off x="2275" y="3566"/>
              <a:ext cx="469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8" name="Text Box 929"/>
            <p:cNvSpPr txBox="1">
              <a:spLocks noChangeArrowheads="1"/>
            </p:cNvSpPr>
            <p:nvPr/>
          </p:nvSpPr>
          <p:spPr bwMode="auto">
            <a:xfrm>
              <a:off x="1387" y="3578"/>
              <a:ext cx="108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2000">
                  <a:latin typeface="Arial" pitchFamily="34" charset="0"/>
                </a:rPr>
                <a:t>Pilot proteins </a:t>
              </a:r>
            </a:p>
            <a:p>
              <a:pPr eaLnBrk="1" hangingPunct="1"/>
              <a:r>
                <a:rPr lang="es-ES" sz="2000">
                  <a:latin typeface="Arial" pitchFamily="34" charset="0"/>
                </a:rPr>
                <a:t>and Toxins</a:t>
              </a:r>
            </a:p>
          </p:txBody>
        </p:sp>
        <p:sp>
          <p:nvSpPr>
            <p:cNvPr id="49" name="Line 930"/>
            <p:cNvSpPr>
              <a:spLocks noChangeShapeType="1"/>
            </p:cNvSpPr>
            <p:nvPr/>
          </p:nvSpPr>
          <p:spPr bwMode="auto">
            <a:xfrm flipH="1" flipV="1">
              <a:off x="4173" y="3317"/>
              <a:ext cx="454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50" name="Text Box 931"/>
            <p:cNvSpPr txBox="1">
              <a:spLocks noChangeArrowheads="1"/>
            </p:cNvSpPr>
            <p:nvPr/>
          </p:nvSpPr>
          <p:spPr bwMode="auto">
            <a:xfrm>
              <a:off x="2699" y="3793"/>
              <a:ext cx="6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2800" b="1">
                  <a:solidFill>
                    <a:srgbClr val="FF33CC"/>
                  </a:solidFill>
                  <a:latin typeface="Arial" pitchFamily="34" charset="0"/>
                </a:rPr>
                <a:t>TrwK</a:t>
              </a:r>
            </a:p>
          </p:txBody>
        </p:sp>
        <p:sp>
          <p:nvSpPr>
            <p:cNvPr id="51" name="Text Box 932"/>
            <p:cNvSpPr txBox="1">
              <a:spLocks noChangeArrowheads="1"/>
            </p:cNvSpPr>
            <p:nvPr/>
          </p:nvSpPr>
          <p:spPr bwMode="auto">
            <a:xfrm>
              <a:off x="1678" y="2908"/>
              <a:ext cx="5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chemeClr val="folHlink"/>
                  </a:solidFill>
                  <a:latin typeface="Arial" pitchFamily="34" charset="0"/>
                </a:rPr>
                <a:t>TrwD</a:t>
              </a:r>
            </a:p>
          </p:txBody>
        </p:sp>
        <p:sp>
          <p:nvSpPr>
            <p:cNvPr id="52" name="Text Box 933"/>
            <p:cNvSpPr txBox="1">
              <a:spLocks noChangeArrowheads="1"/>
            </p:cNvSpPr>
            <p:nvPr/>
          </p:nvSpPr>
          <p:spPr bwMode="auto">
            <a:xfrm>
              <a:off x="2079" y="2061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33CCFF"/>
                  </a:solidFill>
                  <a:latin typeface="Arial" pitchFamily="34" charset="0"/>
                </a:rPr>
                <a:t>TrwI</a:t>
              </a:r>
            </a:p>
          </p:txBody>
        </p:sp>
        <p:sp>
          <p:nvSpPr>
            <p:cNvPr id="53" name="Text Box 934"/>
            <p:cNvSpPr txBox="1">
              <a:spLocks noChangeArrowheads="1"/>
            </p:cNvSpPr>
            <p:nvPr/>
          </p:nvSpPr>
          <p:spPr bwMode="auto">
            <a:xfrm>
              <a:off x="2109" y="1676"/>
              <a:ext cx="60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99CCFF"/>
                  </a:solidFill>
                  <a:latin typeface="Arial" pitchFamily="34" charset="0"/>
                </a:rPr>
                <a:t>TrwG</a:t>
              </a:r>
            </a:p>
          </p:txBody>
        </p:sp>
        <p:sp>
          <p:nvSpPr>
            <p:cNvPr id="54" name="Text Box 935"/>
            <p:cNvSpPr txBox="1">
              <a:spLocks noChangeArrowheads="1"/>
            </p:cNvSpPr>
            <p:nvPr/>
          </p:nvSpPr>
          <p:spPr bwMode="auto">
            <a:xfrm>
              <a:off x="3520" y="1691"/>
              <a:ext cx="58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6600FF"/>
                  </a:solidFill>
                  <a:latin typeface="Arial" pitchFamily="34" charset="0"/>
                </a:rPr>
                <a:t>TrwE</a:t>
              </a:r>
            </a:p>
          </p:txBody>
        </p:sp>
        <p:sp>
          <p:nvSpPr>
            <p:cNvPr id="55" name="Text Box 936"/>
            <p:cNvSpPr txBox="1">
              <a:spLocks noChangeArrowheads="1"/>
            </p:cNvSpPr>
            <p:nvPr/>
          </p:nvSpPr>
          <p:spPr bwMode="auto">
            <a:xfrm>
              <a:off x="3394" y="497"/>
              <a:ext cx="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FFCC99"/>
                  </a:solidFill>
                  <a:latin typeface="Arial" pitchFamily="34" charset="0"/>
                </a:rPr>
                <a:t>TrwL</a:t>
              </a:r>
            </a:p>
          </p:txBody>
        </p:sp>
        <p:sp>
          <p:nvSpPr>
            <p:cNvPr id="56" name="Text Box 937"/>
            <p:cNvSpPr txBox="1">
              <a:spLocks noChangeArrowheads="1"/>
            </p:cNvSpPr>
            <p:nvPr/>
          </p:nvSpPr>
          <p:spPr bwMode="auto">
            <a:xfrm>
              <a:off x="2585" y="361"/>
              <a:ext cx="5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FF9900"/>
                  </a:solidFill>
                  <a:latin typeface="Arial" pitchFamily="34" charset="0"/>
                </a:rPr>
                <a:t>TrwJ</a:t>
              </a:r>
            </a:p>
          </p:txBody>
        </p:sp>
        <p:sp>
          <p:nvSpPr>
            <p:cNvPr id="57" name="Text Box 938"/>
            <p:cNvSpPr txBox="1">
              <a:spLocks noChangeArrowheads="1"/>
            </p:cNvSpPr>
            <p:nvPr/>
          </p:nvSpPr>
          <p:spPr bwMode="auto">
            <a:xfrm>
              <a:off x="4014" y="2908"/>
              <a:ext cx="5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66FF33"/>
                  </a:solidFill>
                  <a:latin typeface="Arial" pitchFamily="34" charset="0"/>
                </a:rPr>
                <a:t>TrwB</a:t>
              </a:r>
            </a:p>
          </p:txBody>
        </p:sp>
        <p:sp>
          <p:nvSpPr>
            <p:cNvPr id="58" name="Text Box 939"/>
            <p:cNvSpPr txBox="1">
              <a:spLocks noChangeArrowheads="1"/>
            </p:cNvSpPr>
            <p:nvPr/>
          </p:nvSpPr>
          <p:spPr bwMode="auto">
            <a:xfrm>
              <a:off x="3605" y="1265"/>
              <a:ext cx="55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>
                  <a:solidFill>
                    <a:srgbClr val="0099FF"/>
                  </a:solidFill>
                  <a:latin typeface="Arial" pitchFamily="34" charset="0"/>
                </a:rPr>
                <a:t>TrwF</a:t>
              </a:r>
            </a:p>
          </p:txBody>
        </p:sp>
        <p:sp>
          <p:nvSpPr>
            <p:cNvPr id="59" name="Text Box 940"/>
            <p:cNvSpPr txBox="1">
              <a:spLocks noChangeArrowheads="1"/>
            </p:cNvSpPr>
            <p:nvPr/>
          </p:nvSpPr>
          <p:spPr bwMode="auto">
            <a:xfrm>
              <a:off x="4936" y="930"/>
              <a:ext cx="42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>
                  <a:latin typeface="Arial" pitchFamily="34" charset="0"/>
                </a:rPr>
                <a:t>OM</a:t>
              </a:r>
            </a:p>
          </p:txBody>
        </p:sp>
        <p:sp>
          <p:nvSpPr>
            <p:cNvPr id="60" name="Text Box 941"/>
            <p:cNvSpPr txBox="1">
              <a:spLocks noChangeArrowheads="1"/>
            </p:cNvSpPr>
            <p:nvPr/>
          </p:nvSpPr>
          <p:spPr bwMode="auto">
            <a:xfrm>
              <a:off x="4984" y="2386"/>
              <a:ext cx="32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>
                  <a:latin typeface="Arial" pitchFamily="34" charset="0"/>
                </a:rPr>
                <a:t>IM</a:t>
              </a:r>
            </a:p>
          </p:txBody>
        </p:sp>
        <p:grpSp>
          <p:nvGrpSpPr>
            <p:cNvPr id="61" name="Group 942"/>
            <p:cNvGrpSpPr>
              <a:grpSpLocks/>
            </p:cNvGrpSpPr>
            <p:nvPr/>
          </p:nvGrpSpPr>
          <p:grpSpPr bwMode="auto">
            <a:xfrm>
              <a:off x="2981" y="2387"/>
              <a:ext cx="307" cy="454"/>
              <a:chOff x="4422" y="3249"/>
              <a:chExt cx="307" cy="454"/>
            </a:xfrm>
          </p:grpSpPr>
          <p:sp>
            <p:nvSpPr>
              <p:cNvPr id="68" name="AutoShape 943"/>
              <p:cNvSpPr>
                <a:spLocks noChangeArrowheads="1"/>
              </p:cNvSpPr>
              <p:nvPr/>
            </p:nvSpPr>
            <p:spPr bwMode="auto">
              <a:xfrm>
                <a:off x="4558" y="3249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9" name="AutoShape 944"/>
              <p:cNvSpPr>
                <a:spLocks noChangeArrowheads="1"/>
              </p:cNvSpPr>
              <p:nvPr/>
            </p:nvSpPr>
            <p:spPr bwMode="auto">
              <a:xfrm>
                <a:off x="4468" y="3294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70" name="AutoShape 945"/>
              <p:cNvSpPr>
                <a:spLocks noChangeArrowheads="1"/>
              </p:cNvSpPr>
              <p:nvPr/>
            </p:nvSpPr>
            <p:spPr bwMode="auto">
              <a:xfrm>
                <a:off x="4422" y="3339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71" name="AutoShape 946"/>
              <p:cNvSpPr>
                <a:spLocks noChangeArrowheads="1"/>
              </p:cNvSpPr>
              <p:nvPr/>
            </p:nvSpPr>
            <p:spPr bwMode="auto">
              <a:xfrm>
                <a:off x="4468" y="3430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72" name="AutoShape 947"/>
              <p:cNvSpPr>
                <a:spLocks noChangeArrowheads="1"/>
              </p:cNvSpPr>
              <p:nvPr/>
            </p:nvSpPr>
            <p:spPr bwMode="auto">
              <a:xfrm>
                <a:off x="4639" y="3318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73" name="AutoShape 948"/>
              <p:cNvSpPr>
                <a:spLocks noChangeArrowheads="1"/>
              </p:cNvSpPr>
              <p:nvPr/>
            </p:nvSpPr>
            <p:spPr bwMode="auto">
              <a:xfrm>
                <a:off x="4558" y="3429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62" name="Group 949"/>
            <p:cNvGrpSpPr>
              <a:grpSpLocks/>
            </p:cNvGrpSpPr>
            <p:nvPr/>
          </p:nvGrpSpPr>
          <p:grpSpPr bwMode="auto">
            <a:xfrm>
              <a:off x="2677" y="3651"/>
              <a:ext cx="1066" cy="255"/>
              <a:chOff x="1746" y="3294"/>
              <a:chExt cx="1066" cy="255"/>
            </a:xfrm>
          </p:grpSpPr>
          <p:sp>
            <p:nvSpPr>
              <p:cNvPr id="66" name="Text Box 950"/>
              <p:cNvSpPr txBox="1">
                <a:spLocks noChangeArrowheads="1"/>
              </p:cNvSpPr>
              <p:nvPr/>
            </p:nvSpPr>
            <p:spPr bwMode="auto">
              <a:xfrm>
                <a:off x="1746" y="3337"/>
                <a:ext cx="10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1600">
                    <a:latin typeface="Arial" pitchFamily="34" charset="0"/>
                  </a:rPr>
                  <a:t>ATP     ADP + Pi</a:t>
                </a:r>
              </a:p>
            </p:txBody>
          </p:sp>
          <p:sp>
            <p:nvSpPr>
              <p:cNvPr id="67" name="Freeform 951"/>
              <p:cNvSpPr>
                <a:spLocks noChangeAspect="1"/>
              </p:cNvSpPr>
              <p:nvPr/>
            </p:nvSpPr>
            <p:spPr bwMode="auto">
              <a:xfrm>
                <a:off x="1905" y="3294"/>
                <a:ext cx="526" cy="95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136" y="23"/>
                  </a:cxn>
                  <a:cxn ang="0">
                    <a:pos x="362" y="23"/>
                  </a:cxn>
                  <a:cxn ang="0">
                    <a:pos x="499" y="159"/>
                  </a:cxn>
                </a:cxnLst>
                <a:rect l="0" t="0" r="r" b="b"/>
                <a:pathLst>
                  <a:path w="499" h="159">
                    <a:moveTo>
                      <a:pt x="0" y="159"/>
                    </a:moveTo>
                    <a:cubicBezTo>
                      <a:pt x="38" y="102"/>
                      <a:pt x="76" y="46"/>
                      <a:pt x="136" y="23"/>
                    </a:cubicBezTo>
                    <a:cubicBezTo>
                      <a:pt x="196" y="0"/>
                      <a:pt x="301" y="0"/>
                      <a:pt x="362" y="23"/>
                    </a:cubicBezTo>
                    <a:cubicBezTo>
                      <a:pt x="423" y="46"/>
                      <a:pt x="461" y="102"/>
                      <a:pt x="499" y="15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63" name="Group 952"/>
            <p:cNvGrpSpPr>
              <a:grpSpLocks/>
            </p:cNvGrpSpPr>
            <p:nvPr/>
          </p:nvGrpSpPr>
          <p:grpSpPr bwMode="auto">
            <a:xfrm>
              <a:off x="3357" y="3425"/>
              <a:ext cx="1066" cy="255"/>
              <a:chOff x="1746" y="3294"/>
              <a:chExt cx="1066" cy="255"/>
            </a:xfrm>
          </p:grpSpPr>
          <p:sp>
            <p:nvSpPr>
              <p:cNvPr id="64" name="Text Box 953"/>
              <p:cNvSpPr txBox="1">
                <a:spLocks noChangeArrowheads="1"/>
              </p:cNvSpPr>
              <p:nvPr/>
            </p:nvSpPr>
            <p:spPr bwMode="auto">
              <a:xfrm>
                <a:off x="1746" y="3337"/>
                <a:ext cx="10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1600">
                    <a:latin typeface="Arial" pitchFamily="34" charset="0"/>
                  </a:rPr>
                  <a:t>ATP     ADP + Pi</a:t>
                </a:r>
              </a:p>
            </p:txBody>
          </p:sp>
          <p:sp>
            <p:nvSpPr>
              <p:cNvPr id="65" name="Freeform 954"/>
              <p:cNvSpPr>
                <a:spLocks noChangeAspect="1"/>
              </p:cNvSpPr>
              <p:nvPr/>
            </p:nvSpPr>
            <p:spPr bwMode="auto">
              <a:xfrm>
                <a:off x="1905" y="3294"/>
                <a:ext cx="526" cy="95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136" y="23"/>
                  </a:cxn>
                  <a:cxn ang="0">
                    <a:pos x="362" y="23"/>
                  </a:cxn>
                  <a:cxn ang="0">
                    <a:pos x="499" y="159"/>
                  </a:cxn>
                </a:cxnLst>
                <a:rect l="0" t="0" r="r" b="b"/>
                <a:pathLst>
                  <a:path w="499" h="159">
                    <a:moveTo>
                      <a:pt x="0" y="159"/>
                    </a:moveTo>
                    <a:cubicBezTo>
                      <a:pt x="38" y="102"/>
                      <a:pt x="76" y="46"/>
                      <a:pt x="136" y="23"/>
                    </a:cubicBezTo>
                    <a:cubicBezTo>
                      <a:pt x="196" y="0"/>
                      <a:pt x="301" y="0"/>
                      <a:pt x="362" y="23"/>
                    </a:cubicBezTo>
                    <a:cubicBezTo>
                      <a:pt x="423" y="46"/>
                      <a:pt x="461" y="102"/>
                      <a:pt x="499" y="15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41325" y="5927725"/>
            <a:ext cx="82813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_tradnl" dirty="0" err="1">
                <a:solidFill>
                  <a:schemeClr val="bg1"/>
                </a:solidFill>
              </a:rPr>
              <a:t>TrwK</a:t>
            </a:r>
            <a:r>
              <a:rPr lang="es-ES_tradnl" dirty="0">
                <a:solidFill>
                  <a:schemeClr val="bg1"/>
                </a:solidFill>
              </a:rPr>
              <a:t>   </a:t>
            </a:r>
            <a:r>
              <a:rPr lang="es-ES_tradnl" sz="1800" dirty="0" err="1">
                <a:solidFill>
                  <a:schemeClr val="bg1"/>
                </a:solidFill>
              </a:rPr>
              <a:t>secondary</a:t>
            </a:r>
            <a:r>
              <a:rPr lang="es-ES_tradnl" sz="1800" dirty="0">
                <a:solidFill>
                  <a:schemeClr val="bg1"/>
                </a:solidFill>
              </a:rPr>
              <a:t> </a:t>
            </a:r>
            <a:r>
              <a:rPr lang="es-ES_tradnl" sz="1800" dirty="0" err="1">
                <a:solidFill>
                  <a:schemeClr val="bg1"/>
                </a:solidFill>
              </a:rPr>
              <a:t>structure</a:t>
            </a:r>
            <a:r>
              <a:rPr lang="es-ES_tradnl" sz="1800" dirty="0">
                <a:solidFill>
                  <a:schemeClr val="bg1"/>
                </a:solidFill>
              </a:rPr>
              <a:t> </a:t>
            </a:r>
            <a:r>
              <a:rPr lang="es-ES_tradnl" sz="1800" dirty="0" err="1">
                <a:solidFill>
                  <a:schemeClr val="bg1"/>
                </a:solidFill>
              </a:rPr>
              <a:t>prediction</a:t>
            </a:r>
            <a:r>
              <a:rPr lang="es-ES_tradnl" sz="1800" dirty="0">
                <a:solidFill>
                  <a:schemeClr val="bg1"/>
                </a:solidFill>
              </a:rPr>
              <a:t> (</a:t>
            </a:r>
            <a:r>
              <a:rPr lang="es-ES_tradnl" sz="1800" dirty="0" err="1">
                <a:solidFill>
                  <a:schemeClr val="bg1"/>
                </a:solidFill>
              </a:rPr>
              <a:t>PSIpred</a:t>
            </a:r>
            <a:r>
              <a:rPr lang="es-ES_tradnl" sz="1800" dirty="0">
                <a:solidFill>
                  <a:schemeClr val="bg1"/>
                </a:solidFill>
              </a:rPr>
              <a:t>) + </a:t>
            </a:r>
            <a:r>
              <a:rPr lang="es-ES_tradnl" sz="1800" dirty="0" err="1">
                <a:solidFill>
                  <a:schemeClr val="bg1"/>
                </a:solidFill>
              </a:rPr>
              <a:t>coiled-coil</a:t>
            </a:r>
            <a:r>
              <a:rPr lang="es-ES_tradnl" sz="1800" dirty="0">
                <a:solidFill>
                  <a:schemeClr val="bg1"/>
                </a:solidFill>
              </a:rPr>
              <a:t> </a:t>
            </a:r>
            <a:r>
              <a:rPr lang="es-ES_tradnl" sz="1800" dirty="0" err="1">
                <a:solidFill>
                  <a:schemeClr val="bg1"/>
                </a:solidFill>
              </a:rPr>
              <a:t>prediction</a:t>
            </a:r>
            <a:r>
              <a:rPr lang="es-ES_tradnl" sz="1800" dirty="0">
                <a:solidFill>
                  <a:schemeClr val="bg1"/>
                </a:solidFill>
              </a:rPr>
              <a:t> (</a:t>
            </a:r>
            <a:r>
              <a:rPr lang="es-ES_tradnl" sz="1800" dirty="0" err="1">
                <a:solidFill>
                  <a:schemeClr val="bg1"/>
                </a:solidFill>
              </a:rPr>
              <a:t>Paircoil</a:t>
            </a:r>
            <a:r>
              <a:rPr lang="es-ES_tradnl" sz="1800" dirty="0">
                <a:solidFill>
                  <a:schemeClr val="bg1"/>
                </a:solidFill>
              </a:rPr>
              <a:t>)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0" y="457200"/>
            <a:ext cx="8655050" cy="3016250"/>
            <a:chOff x="0" y="288"/>
            <a:chExt cx="5452" cy="1900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/>
            <a:srcRect l="13895" r="13895"/>
            <a:stretch>
              <a:fillRect/>
            </a:stretch>
          </p:blipFill>
          <p:spPr bwMode="auto">
            <a:xfrm>
              <a:off x="0" y="288"/>
              <a:ext cx="1468" cy="1900"/>
            </a:xfrm>
            <a:prstGeom prst="rect">
              <a:avLst/>
            </a:prstGeom>
            <a:noFill/>
          </p:spPr>
        </p:pic>
        <p:pic>
          <p:nvPicPr>
            <p:cNvPr id="11268" name="Picture 4"/>
            <p:cNvPicPr>
              <a:picLocks noChangeAspect="1" noChangeArrowheads="1"/>
            </p:cNvPicPr>
            <p:nvPr/>
          </p:nvPicPr>
          <p:blipFill>
            <a:blip r:embed="rId3"/>
            <a:srcRect l="13895" r="13895"/>
            <a:stretch>
              <a:fillRect/>
            </a:stretch>
          </p:blipFill>
          <p:spPr bwMode="auto">
            <a:xfrm>
              <a:off x="3984" y="288"/>
              <a:ext cx="1468" cy="1900"/>
            </a:xfrm>
            <a:prstGeom prst="rect">
              <a:avLst/>
            </a:prstGeom>
            <a:noFill/>
          </p:spPr>
        </p:pic>
        <p:pic>
          <p:nvPicPr>
            <p:cNvPr id="11267" name="Picture 3"/>
            <p:cNvPicPr>
              <a:picLocks noChangeAspect="1" noChangeArrowheads="1"/>
            </p:cNvPicPr>
            <p:nvPr/>
          </p:nvPicPr>
          <p:blipFill>
            <a:blip r:embed="rId4"/>
            <a:srcRect l="13895" r="13895"/>
            <a:stretch>
              <a:fillRect/>
            </a:stretch>
          </p:blipFill>
          <p:spPr bwMode="auto">
            <a:xfrm>
              <a:off x="2072" y="288"/>
              <a:ext cx="1468" cy="1900"/>
            </a:xfrm>
            <a:prstGeom prst="rect">
              <a:avLst/>
            </a:prstGeom>
            <a:noFill/>
          </p:spPr>
        </p:pic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84212" y="714356"/>
            <a:ext cx="8459788" cy="5259387"/>
            <a:chOff x="288" y="431"/>
            <a:chExt cx="5329" cy="3313"/>
          </a:xfrm>
        </p:grpSpPr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2291" y="431"/>
              <a:ext cx="912" cy="96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pic>
          <p:nvPicPr>
            <p:cNvPr id="11273" name="Picture 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8" y="2178"/>
              <a:ext cx="2020" cy="1566"/>
            </a:xfrm>
            <a:prstGeom prst="rect">
              <a:avLst/>
            </a:prstGeom>
            <a:noFill/>
          </p:spPr>
        </p:pic>
        <p:sp>
          <p:nvSpPr>
            <p:cNvPr id="11274" name="Line 10"/>
            <p:cNvSpPr>
              <a:spLocks noChangeShapeType="1"/>
            </p:cNvSpPr>
            <p:nvPr/>
          </p:nvSpPr>
          <p:spPr bwMode="auto">
            <a:xfrm flipV="1">
              <a:off x="1474" y="537"/>
              <a:ext cx="776" cy="157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75" name="Line 11"/>
            <p:cNvSpPr>
              <a:spLocks noChangeShapeType="1"/>
            </p:cNvSpPr>
            <p:nvPr/>
          </p:nvSpPr>
          <p:spPr bwMode="auto">
            <a:xfrm>
              <a:off x="3243" y="527"/>
              <a:ext cx="862" cy="167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" name="Group 15"/>
            <p:cNvGrpSpPr>
              <a:grpSpLocks/>
            </p:cNvGrpSpPr>
            <p:nvPr/>
          </p:nvGrpSpPr>
          <p:grpSpPr bwMode="auto">
            <a:xfrm>
              <a:off x="2400" y="2400"/>
              <a:ext cx="3217" cy="912"/>
              <a:chOff x="2400" y="2400"/>
              <a:chExt cx="3217" cy="912"/>
            </a:xfrm>
          </p:grpSpPr>
          <p:pic>
            <p:nvPicPr>
              <p:cNvPr id="11277" name="Picture 13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400" y="2400"/>
                <a:ext cx="3217" cy="856"/>
              </a:xfrm>
              <a:prstGeom prst="rect">
                <a:avLst/>
              </a:prstGeom>
              <a:noFill/>
            </p:spPr>
          </p:pic>
          <p:sp>
            <p:nvSpPr>
              <p:cNvPr id="11278" name="Text Box 14"/>
              <p:cNvSpPr txBox="1">
                <a:spLocks noChangeArrowheads="1"/>
              </p:cNvSpPr>
              <p:nvPr/>
            </p:nvSpPr>
            <p:spPr bwMode="auto">
              <a:xfrm>
                <a:off x="3015" y="3100"/>
                <a:ext cx="202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s-ES_tradnl" sz="1600"/>
                  <a:t>bcdefgabcdefgabcdefgabcdefgabcdef</a:t>
                </a:r>
              </a:p>
            </p:txBody>
          </p:sp>
        </p:grp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2627313" y="692150"/>
            <a:ext cx="2449512" cy="3387725"/>
            <a:chOff x="1655" y="436"/>
            <a:chExt cx="1543" cy="2134"/>
          </a:xfrm>
        </p:grpSpPr>
        <p:sp>
          <p:nvSpPr>
            <p:cNvPr id="11282" name="Rectangle 18"/>
            <p:cNvSpPr>
              <a:spLocks noChangeArrowheads="1"/>
            </p:cNvSpPr>
            <p:nvPr/>
          </p:nvSpPr>
          <p:spPr bwMode="auto">
            <a:xfrm>
              <a:off x="2533" y="1344"/>
              <a:ext cx="182" cy="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84" name="Rectangle 20"/>
            <p:cNvSpPr>
              <a:spLocks noChangeArrowheads="1"/>
            </p:cNvSpPr>
            <p:nvPr/>
          </p:nvSpPr>
          <p:spPr bwMode="auto">
            <a:xfrm>
              <a:off x="2290" y="436"/>
              <a:ext cx="908" cy="91"/>
            </a:xfrm>
            <a:prstGeom prst="rect">
              <a:avLst/>
            </a:prstGeom>
            <a:noFill/>
            <a:ln w="254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6" name="Group 23"/>
            <p:cNvGrpSpPr>
              <a:grpSpLocks/>
            </p:cNvGrpSpPr>
            <p:nvPr/>
          </p:nvGrpSpPr>
          <p:grpSpPr bwMode="auto">
            <a:xfrm>
              <a:off x="1655" y="1480"/>
              <a:ext cx="875" cy="1090"/>
              <a:chOff x="1655" y="1480"/>
              <a:chExt cx="875" cy="1090"/>
            </a:xfrm>
          </p:grpSpPr>
          <p:sp>
            <p:nvSpPr>
              <p:cNvPr id="11285" name="Text Box 21"/>
              <p:cNvSpPr txBox="1">
                <a:spLocks noChangeArrowheads="1"/>
              </p:cNvSpPr>
              <p:nvPr/>
            </p:nvSpPr>
            <p:spPr bwMode="auto">
              <a:xfrm>
                <a:off x="1655" y="2205"/>
                <a:ext cx="875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s-ES" sz="1800" b="1" u="sng" dirty="0">
                    <a:solidFill>
                      <a:schemeClr val="bg1"/>
                    </a:solidFill>
                  </a:rPr>
                  <a:t>Walker A</a:t>
                </a:r>
              </a:p>
              <a:p>
                <a:r>
                  <a:rPr lang="es-ES" sz="1400" dirty="0">
                    <a:solidFill>
                      <a:schemeClr val="bg1"/>
                    </a:solidFill>
                  </a:rPr>
                  <a:t>A/GXXXGKT/S</a:t>
                </a:r>
              </a:p>
            </p:txBody>
          </p:sp>
          <p:sp>
            <p:nvSpPr>
              <p:cNvPr id="11286" name="Line 22"/>
              <p:cNvSpPr>
                <a:spLocks noChangeShapeType="1"/>
              </p:cNvSpPr>
              <p:nvPr/>
            </p:nvSpPr>
            <p:spPr bwMode="auto">
              <a:xfrm flipH="1">
                <a:off x="2109" y="1480"/>
                <a:ext cx="408" cy="725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</p:grpSp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7019925" y="1412875"/>
            <a:ext cx="1538288" cy="2451100"/>
            <a:chOff x="4422" y="890"/>
            <a:chExt cx="969" cy="1544"/>
          </a:xfrm>
        </p:grpSpPr>
        <p:sp>
          <p:nvSpPr>
            <p:cNvPr id="11289" name="Rectangle 25"/>
            <p:cNvSpPr>
              <a:spLocks noChangeArrowheads="1"/>
            </p:cNvSpPr>
            <p:nvPr/>
          </p:nvSpPr>
          <p:spPr bwMode="auto">
            <a:xfrm>
              <a:off x="4422" y="890"/>
              <a:ext cx="199" cy="136"/>
            </a:xfrm>
            <a:prstGeom prst="rect">
              <a:avLst/>
            </a:prstGeom>
            <a:noFill/>
            <a:ln w="25400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8" name="Group 28"/>
            <p:cNvGrpSpPr>
              <a:grpSpLocks/>
            </p:cNvGrpSpPr>
            <p:nvPr/>
          </p:nvGrpSpPr>
          <p:grpSpPr bwMode="auto">
            <a:xfrm>
              <a:off x="4604" y="1026"/>
              <a:ext cx="787" cy="1408"/>
              <a:chOff x="4604" y="1026"/>
              <a:chExt cx="787" cy="1408"/>
            </a:xfrm>
          </p:grpSpPr>
          <p:sp>
            <p:nvSpPr>
              <p:cNvPr id="11290" name="Line 26"/>
              <p:cNvSpPr>
                <a:spLocks noChangeShapeType="1"/>
              </p:cNvSpPr>
              <p:nvPr/>
            </p:nvSpPr>
            <p:spPr bwMode="auto">
              <a:xfrm>
                <a:off x="4604" y="1026"/>
                <a:ext cx="453" cy="1134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11291" name="Text Box 27"/>
              <p:cNvSpPr txBox="1">
                <a:spLocks noChangeArrowheads="1"/>
              </p:cNvSpPr>
              <p:nvPr/>
            </p:nvSpPr>
            <p:spPr bwMode="auto">
              <a:xfrm>
                <a:off x="4664" y="2201"/>
                <a:ext cx="72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s-ES" sz="1800" b="1" u="sng" dirty="0">
                    <a:solidFill>
                      <a:schemeClr val="bg1"/>
                    </a:solidFill>
                  </a:rPr>
                  <a:t>Walker B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grpSp>
        <p:nvGrpSpPr>
          <p:cNvPr id="4" name="Group 97"/>
          <p:cNvGrpSpPr>
            <a:grpSpLocks noGrp="1"/>
          </p:cNvGrpSpPr>
          <p:nvPr>
            <p:ph idx="1"/>
          </p:nvPr>
        </p:nvGrpSpPr>
        <p:grpSpPr bwMode="auto">
          <a:xfrm>
            <a:off x="457200" y="500042"/>
            <a:ext cx="8229600" cy="5824559"/>
            <a:chOff x="113" y="405"/>
            <a:chExt cx="5489" cy="3025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113" y="2296"/>
              <a:ext cx="5488" cy="272"/>
              <a:chOff x="157" y="3384"/>
              <a:chExt cx="5488" cy="272"/>
            </a:xfrm>
          </p:grpSpPr>
          <p:grpSp>
            <p:nvGrpSpPr>
              <p:cNvPr id="70" name="Group 3"/>
              <p:cNvGrpSpPr>
                <a:grpSpLocks/>
              </p:cNvGrpSpPr>
              <p:nvPr/>
            </p:nvGrpSpPr>
            <p:grpSpPr bwMode="auto">
              <a:xfrm>
                <a:off x="157" y="3384"/>
                <a:ext cx="5488" cy="272"/>
                <a:chOff x="157" y="3384"/>
                <a:chExt cx="5488" cy="272"/>
              </a:xfrm>
            </p:grpSpPr>
            <p:grpSp>
              <p:nvGrpSpPr>
                <p:cNvPr id="72" name="Group 4"/>
                <p:cNvGrpSpPr>
                  <a:grpSpLocks/>
                </p:cNvGrpSpPr>
                <p:nvPr/>
              </p:nvGrpSpPr>
              <p:grpSpPr bwMode="auto">
                <a:xfrm>
                  <a:off x="157" y="3384"/>
                  <a:ext cx="5401" cy="137"/>
                  <a:chOff x="157" y="3384"/>
                  <a:chExt cx="5401" cy="137"/>
                </a:xfrm>
              </p:grpSpPr>
              <p:sp>
                <p:nvSpPr>
                  <p:cNvPr id="74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294" y="3385"/>
                    <a:ext cx="5126" cy="136"/>
                  </a:xfrm>
                  <a:prstGeom prst="rect">
                    <a:avLst/>
                  </a:prstGeom>
                  <a:solidFill>
                    <a:srgbClr val="CCFF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s-ES"/>
                  </a:p>
                </p:txBody>
              </p:sp>
              <p:sp>
                <p:nvSpPr>
                  <p:cNvPr id="75" name="Text 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7" y="3384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N-</a:t>
                    </a:r>
                  </a:p>
                </p:txBody>
              </p:sp>
              <p:sp>
                <p:nvSpPr>
                  <p:cNvPr id="76" name="Text 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375" y="3385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-C</a:t>
                    </a:r>
                  </a:p>
                </p:txBody>
              </p:sp>
            </p:grpSp>
            <p:sp>
              <p:nvSpPr>
                <p:cNvPr id="7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237" y="3521"/>
                  <a:ext cx="5408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>
                      <a:latin typeface="Arial" charset="0"/>
                    </a:rPr>
                    <a:t>1				    400      412           442			         772	824</a:t>
                  </a:r>
                </a:p>
              </p:txBody>
            </p:sp>
          </p:grpSp>
          <p:sp>
            <p:nvSpPr>
              <p:cNvPr id="71" name="Rectangle 9"/>
              <p:cNvSpPr>
                <a:spLocks noChangeArrowheads="1"/>
              </p:cNvSpPr>
              <p:nvPr/>
            </p:nvSpPr>
            <p:spPr bwMode="auto">
              <a:xfrm>
                <a:off x="2744" y="3385"/>
                <a:ext cx="2676" cy="136"/>
              </a:xfrm>
              <a:prstGeom prst="rect">
                <a:avLst/>
              </a:prstGeom>
              <a:solidFill>
                <a:srgbClr val="CC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113" y="2704"/>
              <a:ext cx="5488" cy="272"/>
              <a:chOff x="157" y="3384"/>
              <a:chExt cx="5488" cy="272"/>
            </a:xfrm>
          </p:grpSpPr>
          <p:grpSp>
            <p:nvGrpSpPr>
              <p:cNvPr id="63" name="Group 11"/>
              <p:cNvGrpSpPr>
                <a:grpSpLocks/>
              </p:cNvGrpSpPr>
              <p:nvPr/>
            </p:nvGrpSpPr>
            <p:grpSpPr bwMode="auto">
              <a:xfrm>
                <a:off x="157" y="3384"/>
                <a:ext cx="5488" cy="272"/>
                <a:chOff x="157" y="3384"/>
                <a:chExt cx="5488" cy="272"/>
              </a:xfrm>
            </p:grpSpPr>
            <p:grpSp>
              <p:nvGrpSpPr>
                <p:cNvPr id="65" name="Group 12"/>
                <p:cNvGrpSpPr>
                  <a:grpSpLocks/>
                </p:cNvGrpSpPr>
                <p:nvPr/>
              </p:nvGrpSpPr>
              <p:grpSpPr bwMode="auto">
                <a:xfrm>
                  <a:off x="157" y="3384"/>
                  <a:ext cx="5401" cy="137"/>
                  <a:chOff x="157" y="3384"/>
                  <a:chExt cx="5401" cy="137"/>
                </a:xfrm>
              </p:grpSpPr>
              <p:sp>
                <p:nvSpPr>
                  <p:cNvPr id="67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294" y="3385"/>
                    <a:ext cx="5126" cy="136"/>
                  </a:xfrm>
                  <a:prstGeom prst="rect">
                    <a:avLst/>
                  </a:prstGeom>
                  <a:solidFill>
                    <a:srgbClr val="CCFF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s-ES"/>
                  </a:p>
                </p:txBody>
              </p:sp>
              <p:sp>
                <p:nvSpPr>
                  <p:cNvPr id="68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7" y="3384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N-</a:t>
                    </a:r>
                  </a:p>
                </p:txBody>
              </p:sp>
              <p:sp>
                <p:nvSpPr>
                  <p:cNvPr id="69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375" y="3385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-C</a:t>
                    </a:r>
                  </a:p>
                </p:txBody>
              </p:sp>
            </p:grpSp>
            <p:sp>
              <p:nvSpPr>
                <p:cNvPr id="6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37" y="3521"/>
                  <a:ext cx="5408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 dirty="0">
                      <a:latin typeface="Arial" charset="0"/>
                    </a:rPr>
                    <a:t>1				                413           			         	824</a:t>
                  </a:r>
                </a:p>
              </p:txBody>
            </p:sp>
          </p:grpSp>
          <p:sp>
            <p:nvSpPr>
              <p:cNvPr id="64" name="Rectangle 17"/>
              <p:cNvSpPr>
                <a:spLocks noChangeArrowheads="1"/>
              </p:cNvSpPr>
              <p:nvPr/>
            </p:nvSpPr>
            <p:spPr bwMode="auto">
              <a:xfrm>
                <a:off x="2925" y="3385"/>
                <a:ext cx="2495" cy="136"/>
              </a:xfrm>
              <a:prstGeom prst="rect">
                <a:avLst/>
              </a:prstGeom>
              <a:solidFill>
                <a:srgbClr val="CC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7" name="Group 26"/>
            <p:cNvGrpSpPr>
              <a:grpSpLocks/>
            </p:cNvGrpSpPr>
            <p:nvPr/>
          </p:nvGrpSpPr>
          <p:grpSpPr bwMode="auto">
            <a:xfrm>
              <a:off x="113" y="3158"/>
              <a:ext cx="5488" cy="272"/>
              <a:chOff x="157" y="3384"/>
              <a:chExt cx="5488" cy="272"/>
            </a:xfrm>
          </p:grpSpPr>
          <p:grpSp>
            <p:nvGrpSpPr>
              <p:cNvPr id="56" name="Group 27"/>
              <p:cNvGrpSpPr>
                <a:grpSpLocks/>
              </p:cNvGrpSpPr>
              <p:nvPr/>
            </p:nvGrpSpPr>
            <p:grpSpPr bwMode="auto">
              <a:xfrm>
                <a:off x="157" y="3384"/>
                <a:ext cx="5488" cy="272"/>
                <a:chOff x="157" y="3384"/>
                <a:chExt cx="5488" cy="272"/>
              </a:xfrm>
            </p:grpSpPr>
            <p:grpSp>
              <p:nvGrpSpPr>
                <p:cNvPr id="58" name="Group 28"/>
                <p:cNvGrpSpPr>
                  <a:grpSpLocks/>
                </p:cNvGrpSpPr>
                <p:nvPr/>
              </p:nvGrpSpPr>
              <p:grpSpPr bwMode="auto">
                <a:xfrm>
                  <a:off x="157" y="3384"/>
                  <a:ext cx="5401" cy="137"/>
                  <a:chOff x="157" y="3384"/>
                  <a:chExt cx="5401" cy="137"/>
                </a:xfrm>
              </p:grpSpPr>
              <p:sp>
                <p:nvSpPr>
                  <p:cNvPr id="60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294" y="3385"/>
                    <a:ext cx="5126" cy="136"/>
                  </a:xfrm>
                  <a:prstGeom prst="rect">
                    <a:avLst/>
                  </a:prstGeom>
                  <a:solidFill>
                    <a:srgbClr val="CCFF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s-ES"/>
                  </a:p>
                </p:txBody>
              </p:sp>
              <p:sp>
                <p:nvSpPr>
                  <p:cNvPr id="61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7" y="3384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N-</a:t>
                    </a:r>
                  </a:p>
                </p:txBody>
              </p:sp>
              <p:sp>
                <p:nvSpPr>
                  <p:cNvPr id="62" name="Text Box 3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375" y="3385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-C</a:t>
                    </a:r>
                  </a:p>
                </p:txBody>
              </p:sp>
            </p:grpSp>
            <p:sp>
              <p:nvSpPr>
                <p:cNvPr id="59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237" y="3521"/>
                  <a:ext cx="5408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>
                      <a:latin typeface="Arial" charset="0"/>
                    </a:rPr>
                    <a:t>1				    400      412           442			         772	824</a:t>
                  </a:r>
                </a:p>
              </p:txBody>
            </p:sp>
          </p:grp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>
                <a:off x="2925" y="3385"/>
                <a:ext cx="2178" cy="136"/>
              </a:xfrm>
              <a:prstGeom prst="rect">
                <a:avLst/>
              </a:prstGeom>
              <a:solidFill>
                <a:srgbClr val="CC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8" name="AutoShape 35"/>
            <p:cNvSpPr>
              <a:spLocks noChangeAspect="1" noChangeArrowheads="1"/>
            </p:cNvSpPr>
            <p:nvPr/>
          </p:nvSpPr>
          <p:spPr bwMode="auto">
            <a:xfrm>
              <a:off x="2893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AutoShape 36"/>
            <p:cNvSpPr>
              <a:spLocks noChangeAspect="1" noChangeArrowheads="1"/>
            </p:cNvSpPr>
            <p:nvPr/>
          </p:nvSpPr>
          <p:spPr bwMode="auto">
            <a:xfrm>
              <a:off x="3034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AutoShape 37"/>
            <p:cNvSpPr>
              <a:spLocks noChangeAspect="1" noChangeArrowheads="1"/>
            </p:cNvSpPr>
            <p:nvPr/>
          </p:nvSpPr>
          <p:spPr bwMode="auto">
            <a:xfrm>
              <a:off x="3221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" name="AutoShape 38"/>
            <p:cNvSpPr>
              <a:spLocks noChangeAspect="1" noChangeArrowheads="1"/>
            </p:cNvSpPr>
            <p:nvPr/>
          </p:nvSpPr>
          <p:spPr bwMode="auto">
            <a:xfrm rot="-5400000">
              <a:off x="3426" y="1073"/>
              <a:ext cx="35" cy="204"/>
            </a:xfrm>
            <a:prstGeom prst="can">
              <a:avLst>
                <a:gd name="adj" fmla="val 145714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" name="AutoShape 39"/>
            <p:cNvSpPr>
              <a:spLocks noChangeAspect="1" noChangeArrowheads="1"/>
            </p:cNvSpPr>
            <p:nvPr/>
          </p:nvSpPr>
          <p:spPr bwMode="auto">
            <a:xfrm>
              <a:off x="3584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AutoShape 40"/>
            <p:cNvSpPr>
              <a:spLocks noChangeAspect="1" noChangeArrowheads="1"/>
            </p:cNvSpPr>
            <p:nvPr/>
          </p:nvSpPr>
          <p:spPr bwMode="auto">
            <a:xfrm rot="-5400000">
              <a:off x="3725" y="1107"/>
              <a:ext cx="35" cy="136"/>
            </a:xfrm>
            <a:prstGeom prst="can">
              <a:avLst>
                <a:gd name="adj" fmla="val 97143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AutoShape 41"/>
            <p:cNvSpPr>
              <a:spLocks noChangeAspect="1" noChangeArrowheads="1"/>
            </p:cNvSpPr>
            <p:nvPr/>
          </p:nvSpPr>
          <p:spPr bwMode="auto">
            <a:xfrm>
              <a:off x="3856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5" name="AutoShape 42"/>
            <p:cNvSpPr>
              <a:spLocks noChangeAspect="1" noChangeArrowheads="1"/>
            </p:cNvSpPr>
            <p:nvPr/>
          </p:nvSpPr>
          <p:spPr bwMode="auto">
            <a:xfrm rot="-5400000">
              <a:off x="4053" y="1073"/>
              <a:ext cx="35" cy="204"/>
            </a:xfrm>
            <a:prstGeom prst="can">
              <a:avLst>
                <a:gd name="adj" fmla="val 145714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AutoShape 43"/>
            <p:cNvSpPr>
              <a:spLocks noChangeAspect="1" noChangeArrowheads="1"/>
            </p:cNvSpPr>
            <p:nvPr/>
          </p:nvSpPr>
          <p:spPr bwMode="auto">
            <a:xfrm rot="-5400000">
              <a:off x="4280" y="1073"/>
              <a:ext cx="35" cy="204"/>
            </a:xfrm>
            <a:prstGeom prst="can">
              <a:avLst>
                <a:gd name="adj" fmla="val 145714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AutoShape 44"/>
            <p:cNvSpPr>
              <a:spLocks noChangeAspect="1" noChangeArrowheads="1"/>
            </p:cNvSpPr>
            <p:nvPr/>
          </p:nvSpPr>
          <p:spPr bwMode="auto">
            <a:xfrm rot="-5400000">
              <a:off x="4598" y="1073"/>
              <a:ext cx="35" cy="204"/>
            </a:xfrm>
            <a:prstGeom prst="can">
              <a:avLst>
                <a:gd name="adj" fmla="val 145714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AutoShape 45"/>
            <p:cNvSpPr>
              <a:spLocks noChangeAspect="1" noChangeArrowheads="1"/>
            </p:cNvSpPr>
            <p:nvPr/>
          </p:nvSpPr>
          <p:spPr bwMode="auto">
            <a:xfrm rot="-5400000">
              <a:off x="4892" y="1073"/>
              <a:ext cx="35" cy="204"/>
            </a:xfrm>
            <a:prstGeom prst="can">
              <a:avLst>
                <a:gd name="adj" fmla="val 145714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9" name="AutoShape 46"/>
            <p:cNvSpPr>
              <a:spLocks noChangeAspect="1" noChangeArrowheads="1"/>
            </p:cNvSpPr>
            <p:nvPr/>
          </p:nvSpPr>
          <p:spPr bwMode="auto">
            <a:xfrm>
              <a:off x="4438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0" name="AutoShape 47"/>
            <p:cNvSpPr>
              <a:spLocks noChangeAspect="1" noChangeArrowheads="1"/>
            </p:cNvSpPr>
            <p:nvPr/>
          </p:nvSpPr>
          <p:spPr bwMode="auto">
            <a:xfrm>
              <a:off x="4728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1" name="AutoShape 48"/>
            <p:cNvSpPr>
              <a:spLocks noChangeAspect="1" noChangeArrowheads="1"/>
            </p:cNvSpPr>
            <p:nvPr/>
          </p:nvSpPr>
          <p:spPr bwMode="auto">
            <a:xfrm rot="-5400000">
              <a:off x="5255" y="1073"/>
              <a:ext cx="35" cy="204"/>
            </a:xfrm>
            <a:prstGeom prst="can">
              <a:avLst>
                <a:gd name="adj" fmla="val 145714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2" name="AutoShape 49"/>
            <p:cNvSpPr>
              <a:spLocks noChangeAspect="1" noChangeArrowheads="1"/>
            </p:cNvSpPr>
            <p:nvPr/>
          </p:nvSpPr>
          <p:spPr bwMode="auto">
            <a:xfrm>
              <a:off x="5023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AutoShape 50"/>
            <p:cNvSpPr>
              <a:spLocks noChangeAspect="1" noChangeArrowheads="1"/>
            </p:cNvSpPr>
            <p:nvPr/>
          </p:nvSpPr>
          <p:spPr bwMode="auto">
            <a:xfrm>
              <a:off x="5103" y="1140"/>
              <a:ext cx="68" cy="6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4" name="Group 51"/>
            <p:cNvGrpSpPr>
              <a:grpSpLocks/>
            </p:cNvGrpSpPr>
            <p:nvPr/>
          </p:nvGrpSpPr>
          <p:grpSpPr bwMode="auto">
            <a:xfrm>
              <a:off x="114" y="1253"/>
              <a:ext cx="5488" cy="272"/>
              <a:chOff x="157" y="3384"/>
              <a:chExt cx="5488" cy="272"/>
            </a:xfrm>
          </p:grpSpPr>
          <p:grpSp>
            <p:nvGrpSpPr>
              <p:cNvPr id="51" name="Group 52"/>
              <p:cNvGrpSpPr>
                <a:grpSpLocks/>
              </p:cNvGrpSpPr>
              <p:nvPr/>
            </p:nvGrpSpPr>
            <p:grpSpPr bwMode="auto">
              <a:xfrm>
                <a:off x="157" y="3384"/>
                <a:ext cx="5401" cy="137"/>
                <a:chOff x="157" y="3384"/>
                <a:chExt cx="5401" cy="137"/>
              </a:xfrm>
            </p:grpSpPr>
            <p:sp>
              <p:nvSpPr>
                <p:cNvPr id="53" name="Rectangle 53"/>
                <p:cNvSpPr>
                  <a:spLocks noChangeArrowheads="1"/>
                </p:cNvSpPr>
                <p:nvPr/>
              </p:nvSpPr>
              <p:spPr bwMode="auto">
                <a:xfrm>
                  <a:off x="294" y="3385"/>
                  <a:ext cx="5126" cy="1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4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157" y="3384"/>
                  <a:ext cx="183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>
                      <a:latin typeface="Arial" charset="0"/>
                    </a:rPr>
                    <a:t>N-</a:t>
                  </a:r>
                </a:p>
              </p:txBody>
            </p:sp>
            <p:sp>
              <p:nvSpPr>
                <p:cNvPr id="55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5375" y="3385"/>
                  <a:ext cx="183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>
                      <a:latin typeface="Arial" charset="0"/>
                    </a:rPr>
                    <a:t>-C</a:t>
                  </a:r>
                </a:p>
              </p:txBody>
            </p:sp>
          </p:grpSp>
          <p:sp>
            <p:nvSpPr>
              <p:cNvPr id="52" name="Text Box 56"/>
              <p:cNvSpPr txBox="1">
                <a:spLocks noChangeArrowheads="1"/>
              </p:cNvSpPr>
              <p:nvPr/>
            </p:nvSpPr>
            <p:spPr bwMode="auto">
              <a:xfrm>
                <a:off x="237" y="3521"/>
                <a:ext cx="5408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800" dirty="0">
                    <a:latin typeface="Arial" charset="0"/>
                  </a:rPr>
                  <a:t>1				    400      412           442			         772	824</a:t>
                </a:r>
              </a:p>
            </p:txBody>
          </p:sp>
        </p:grpSp>
        <p:sp>
          <p:nvSpPr>
            <p:cNvPr id="25" name="Rectangle 57"/>
            <p:cNvSpPr>
              <a:spLocks noChangeArrowheads="1"/>
            </p:cNvSpPr>
            <p:nvPr/>
          </p:nvSpPr>
          <p:spPr bwMode="auto">
            <a:xfrm>
              <a:off x="3266" y="1258"/>
              <a:ext cx="91" cy="136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6" name="Text Box 58"/>
            <p:cNvSpPr txBox="1">
              <a:spLocks noChangeArrowheads="1"/>
            </p:cNvSpPr>
            <p:nvPr/>
          </p:nvSpPr>
          <p:spPr bwMode="auto">
            <a:xfrm>
              <a:off x="3130" y="1026"/>
              <a:ext cx="41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1000">
                  <a:latin typeface="Arial" charset="0"/>
                </a:rPr>
                <a:t>WalkerA</a:t>
              </a:r>
            </a:p>
          </p:txBody>
        </p:sp>
        <p:grpSp>
          <p:nvGrpSpPr>
            <p:cNvPr id="27" name="Group 60"/>
            <p:cNvGrpSpPr>
              <a:grpSpLocks/>
            </p:cNvGrpSpPr>
            <p:nvPr/>
          </p:nvGrpSpPr>
          <p:grpSpPr bwMode="auto">
            <a:xfrm>
              <a:off x="113" y="1979"/>
              <a:ext cx="5488" cy="272"/>
              <a:chOff x="157" y="3384"/>
              <a:chExt cx="5488" cy="272"/>
            </a:xfrm>
          </p:grpSpPr>
          <p:grpSp>
            <p:nvGrpSpPr>
              <p:cNvPr id="46" name="Group 61"/>
              <p:cNvGrpSpPr>
                <a:grpSpLocks/>
              </p:cNvGrpSpPr>
              <p:nvPr/>
            </p:nvGrpSpPr>
            <p:grpSpPr bwMode="auto">
              <a:xfrm>
                <a:off x="157" y="3384"/>
                <a:ext cx="5401" cy="137"/>
                <a:chOff x="157" y="3384"/>
                <a:chExt cx="5401" cy="137"/>
              </a:xfrm>
            </p:grpSpPr>
            <p:sp>
              <p:nvSpPr>
                <p:cNvPr id="48" name="Rectangle 62"/>
                <p:cNvSpPr>
                  <a:spLocks noChangeArrowheads="1"/>
                </p:cNvSpPr>
                <p:nvPr/>
              </p:nvSpPr>
              <p:spPr bwMode="auto">
                <a:xfrm>
                  <a:off x="294" y="3385"/>
                  <a:ext cx="5126" cy="136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49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157" y="3384"/>
                  <a:ext cx="183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>
                      <a:latin typeface="Arial" charset="0"/>
                    </a:rPr>
                    <a:t>N-</a:t>
                  </a:r>
                </a:p>
              </p:txBody>
            </p:sp>
            <p:sp>
              <p:nvSpPr>
                <p:cNvPr id="50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5375" y="3385"/>
                  <a:ext cx="183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>
                      <a:latin typeface="Arial" charset="0"/>
                    </a:rPr>
                    <a:t>-C</a:t>
                  </a:r>
                </a:p>
              </p:txBody>
            </p:sp>
          </p:grpSp>
          <p:sp>
            <p:nvSpPr>
              <p:cNvPr id="47" name="Text Box 65"/>
              <p:cNvSpPr txBox="1">
                <a:spLocks noChangeArrowheads="1"/>
              </p:cNvSpPr>
              <p:nvPr/>
            </p:nvSpPr>
            <p:spPr bwMode="auto">
              <a:xfrm>
                <a:off x="237" y="3521"/>
                <a:ext cx="5408" cy="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800" dirty="0">
                    <a:latin typeface="Arial" charset="0"/>
                  </a:rPr>
                  <a:t>1				    400      412           442			         772	824</a:t>
                </a:r>
              </a:p>
            </p:txBody>
          </p:sp>
        </p:grpSp>
        <p:sp>
          <p:nvSpPr>
            <p:cNvPr id="28" name="Rectangle 66"/>
            <p:cNvSpPr>
              <a:spLocks noChangeArrowheads="1"/>
            </p:cNvSpPr>
            <p:nvPr/>
          </p:nvSpPr>
          <p:spPr bwMode="auto">
            <a:xfrm>
              <a:off x="3293" y="1979"/>
              <a:ext cx="91" cy="136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9" name="Rectangle 70"/>
            <p:cNvSpPr>
              <a:spLocks noChangeArrowheads="1"/>
            </p:cNvSpPr>
            <p:nvPr/>
          </p:nvSpPr>
          <p:spPr bwMode="auto">
            <a:xfrm>
              <a:off x="4014" y="1979"/>
              <a:ext cx="91" cy="136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" name="Text Box 71"/>
            <p:cNvSpPr txBox="1">
              <a:spLocks noChangeArrowheads="1"/>
            </p:cNvSpPr>
            <p:nvPr/>
          </p:nvSpPr>
          <p:spPr bwMode="auto">
            <a:xfrm>
              <a:off x="3878" y="1806"/>
              <a:ext cx="39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200"/>
                <a:t>D654A</a:t>
              </a:r>
            </a:p>
          </p:txBody>
        </p:sp>
        <p:sp>
          <p:nvSpPr>
            <p:cNvPr id="31" name="Text Box 82"/>
            <p:cNvSpPr txBox="1">
              <a:spLocks noChangeArrowheads="1"/>
            </p:cNvSpPr>
            <p:nvPr/>
          </p:nvSpPr>
          <p:spPr bwMode="auto">
            <a:xfrm>
              <a:off x="3868" y="1026"/>
              <a:ext cx="41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1000">
                  <a:latin typeface="Arial" charset="0"/>
                </a:rPr>
                <a:t>WalkerB</a:t>
              </a:r>
            </a:p>
          </p:txBody>
        </p:sp>
        <p:sp>
          <p:nvSpPr>
            <p:cNvPr id="32" name="Text Box 83"/>
            <p:cNvSpPr txBox="1">
              <a:spLocks noChangeArrowheads="1"/>
            </p:cNvSpPr>
            <p:nvPr/>
          </p:nvSpPr>
          <p:spPr bwMode="auto">
            <a:xfrm>
              <a:off x="735" y="405"/>
              <a:ext cx="180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/>
                <a:t>Construcciones TrwK</a:t>
              </a:r>
            </a:p>
          </p:txBody>
        </p:sp>
        <p:sp>
          <p:nvSpPr>
            <p:cNvPr id="33" name="Text Box 84"/>
            <p:cNvSpPr txBox="1">
              <a:spLocks noChangeArrowheads="1"/>
            </p:cNvSpPr>
            <p:nvPr/>
          </p:nvSpPr>
          <p:spPr bwMode="auto">
            <a:xfrm>
              <a:off x="237" y="931"/>
              <a:ext cx="5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800"/>
                <a:t>Hechas:</a:t>
              </a:r>
            </a:p>
          </p:txBody>
        </p:sp>
        <p:sp>
          <p:nvSpPr>
            <p:cNvPr id="34" name="Text Box 85"/>
            <p:cNvSpPr txBox="1">
              <a:spLocks noChangeArrowheads="1"/>
            </p:cNvSpPr>
            <p:nvPr/>
          </p:nvSpPr>
          <p:spPr bwMode="auto">
            <a:xfrm>
              <a:off x="282" y="2473"/>
              <a:ext cx="66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800" dirty="0"/>
                <a:t>En curso:</a:t>
              </a:r>
            </a:p>
          </p:txBody>
        </p:sp>
        <p:sp>
          <p:nvSpPr>
            <p:cNvPr id="35" name="Text Box 86"/>
            <p:cNvSpPr txBox="1">
              <a:spLocks noChangeArrowheads="1"/>
            </p:cNvSpPr>
            <p:nvPr/>
          </p:nvSpPr>
          <p:spPr bwMode="auto">
            <a:xfrm>
              <a:off x="327" y="2927"/>
              <a:ext cx="7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800" dirty="0"/>
                <a:t>Por hacer:</a:t>
              </a:r>
            </a:p>
          </p:txBody>
        </p:sp>
        <p:grpSp>
          <p:nvGrpSpPr>
            <p:cNvPr id="36" name="Group 87"/>
            <p:cNvGrpSpPr>
              <a:grpSpLocks/>
            </p:cNvGrpSpPr>
            <p:nvPr/>
          </p:nvGrpSpPr>
          <p:grpSpPr bwMode="auto">
            <a:xfrm>
              <a:off x="113" y="1480"/>
              <a:ext cx="5488" cy="408"/>
              <a:chOff x="113" y="663"/>
              <a:chExt cx="5488" cy="408"/>
            </a:xfrm>
          </p:grpSpPr>
          <p:grpSp>
            <p:nvGrpSpPr>
              <p:cNvPr id="37" name="Group 88"/>
              <p:cNvGrpSpPr>
                <a:grpSpLocks/>
              </p:cNvGrpSpPr>
              <p:nvPr/>
            </p:nvGrpSpPr>
            <p:grpSpPr bwMode="auto">
              <a:xfrm>
                <a:off x="113" y="799"/>
                <a:ext cx="5488" cy="272"/>
                <a:chOff x="157" y="3384"/>
                <a:chExt cx="5488" cy="272"/>
              </a:xfrm>
            </p:grpSpPr>
            <p:grpSp>
              <p:nvGrpSpPr>
                <p:cNvPr id="41" name="Group 89"/>
                <p:cNvGrpSpPr>
                  <a:grpSpLocks/>
                </p:cNvGrpSpPr>
                <p:nvPr/>
              </p:nvGrpSpPr>
              <p:grpSpPr bwMode="auto">
                <a:xfrm>
                  <a:off x="157" y="3384"/>
                  <a:ext cx="5401" cy="137"/>
                  <a:chOff x="157" y="3384"/>
                  <a:chExt cx="5401" cy="137"/>
                </a:xfrm>
              </p:grpSpPr>
              <p:sp>
                <p:nvSpPr>
                  <p:cNvPr id="43" name="Rectangle 90"/>
                  <p:cNvSpPr>
                    <a:spLocks noChangeArrowheads="1"/>
                  </p:cNvSpPr>
                  <p:nvPr/>
                </p:nvSpPr>
                <p:spPr bwMode="auto">
                  <a:xfrm>
                    <a:off x="294" y="3385"/>
                    <a:ext cx="5126" cy="136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s-ES"/>
                  </a:p>
                </p:txBody>
              </p:sp>
              <p:sp>
                <p:nvSpPr>
                  <p:cNvPr id="44" name="Text Box 9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7" y="3384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N-</a:t>
                    </a:r>
                  </a:p>
                </p:txBody>
              </p:sp>
              <p:sp>
                <p:nvSpPr>
                  <p:cNvPr id="45" name="Text Box 9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375" y="3385"/>
                    <a:ext cx="183" cy="1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eaLnBrk="1" hangingPunct="1"/>
                    <a:r>
                      <a:rPr lang="es-ES" sz="800">
                        <a:latin typeface="Arial" charset="0"/>
                      </a:rPr>
                      <a:t>-C</a:t>
                    </a:r>
                  </a:p>
                </p:txBody>
              </p:sp>
            </p:grpSp>
            <p:sp>
              <p:nvSpPr>
                <p:cNvPr id="42" name="Text Box 93"/>
                <p:cNvSpPr txBox="1">
                  <a:spLocks noChangeArrowheads="1"/>
                </p:cNvSpPr>
                <p:nvPr/>
              </p:nvSpPr>
              <p:spPr bwMode="auto">
                <a:xfrm>
                  <a:off x="237" y="3521"/>
                  <a:ext cx="5408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eaLnBrk="1" hangingPunct="1"/>
                  <a:r>
                    <a:rPr lang="es-ES" sz="800">
                      <a:latin typeface="Arial" charset="0"/>
                    </a:rPr>
                    <a:t>1				    400      412           442			         772	824</a:t>
                  </a:r>
                </a:p>
              </p:txBody>
            </p:sp>
          </p:grpSp>
          <p:sp>
            <p:nvSpPr>
              <p:cNvPr id="38" name="Rectangle 94"/>
              <p:cNvSpPr>
                <a:spLocks noChangeArrowheads="1"/>
              </p:cNvSpPr>
              <p:nvPr/>
            </p:nvSpPr>
            <p:spPr bwMode="auto">
              <a:xfrm>
                <a:off x="3293" y="799"/>
                <a:ext cx="91" cy="136"/>
              </a:xfrm>
              <a:prstGeom prst="rect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9" name="Rectangle 95"/>
              <p:cNvSpPr>
                <a:spLocks noChangeArrowheads="1"/>
              </p:cNvSpPr>
              <p:nvPr/>
            </p:nvSpPr>
            <p:spPr bwMode="auto">
              <a:xfrm flipH="1">
                <a:off x="3318" y="799"/>
                <a:ext cx="45" cy="136"/>
              </a:xfrm>
              <a:prstGeom prst="rect">
                <a:avLst/>
              </a:prstGeom>
              <a:solidFill>
                <a:srgbClr val="0000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40" name="Text Box 96"/>
              <p:cNvSpPr txBox="1">
                <a:spLocks noChangeArrowheads="1"/>
              </p:cNvSpPr>
              <p:nvPr/>
            </p:nvSpPr>
            <p:spPr bwMode="auto">
              <a:xfrm>
                <a:off x="3152" y="663"/>
                <a:ext cx="533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1000">
                    <a:latin typeface="Arial" charset="0"/>
                  </a:rPr>
                  <a:t>Lys</a:t>
                </a:r>
                <a:r>
                  <a:rPr lang="es-ES" sz="1000" baseline="30000">
                    <a:latin typeface="Arial" charset="0"/>
                  </a:rPr>
                  <a:t>457</a:t>
                </a:r>
                <a:r>
                  <a:rPr lang="es-ES" sz="1000">
                    <a:latin typeface="Arial" charset="0"/>
                    <a:cs typeface="Arial" charset="0"/>
                  </a:rPr>
                  <a:t>→Thr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763713" y="44450"/>
            <a:ext cx="5329237" cy="6711950"/>
            <a:chOff x="1111" y="28"/>
            <a:chExt cx="3357" cy="4228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3153" y="3954"/>
              <a:ext cx="670" cy="202"/>
              <a:chOff x="3153" y="4055"/>
              <a:chExt cx="670" cy="202"/>
            </a:xfrm>
          </p:grpSpPr>
          <p:sp>
            <p:nvSpPr>
              <p:cNvPr id="49160" name="Rectangle 8"/>
              <p:cNvSpPr>
                <a:spLocks noChangeArrowheads="1"/>
              </p:cNvSpPr>
              <p:nvPr/>
            </p:nvSpPr>
            <p:spPr bwMode="auto">
              <a:xfrm>
                <a:off x="3153" y="4065"/>
                <a:ext cx="67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s-ES" sz="1400"/>
                  <a:t>GXXXGKT</a:t>
                </a:r>
              </a:p>
            </p:txBody>
          </p:sp>
          <p:sp>
            <p:nvSpPr>
              <p:cNvPr id="49161" name="Line 9"/>
              <p:cNvSpPr>
                <a:spLocks noChangeShapeType="1"/>
              </p:cNvSpPr>
              <p:nvPr/>
            </p:nvSpPr>
            <p:spPr bwMode="auto">
              <a:xfrm>
                <a:off x="3228" y="4055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49162" name="Text Box 10"/>
            <p:cNvSpPr txBox="1">
              <a:spLocks noChangeArrowheads="1"/>
            </p:cNvSpPr>
            <p:nvPr/>
          </p:nvSpPr>
          <p:spPr bwMode="auto">
            <a:xfrm>
              <a:off x="2006" y="3917"/>
              <a:ext cx="78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2000" b="1" u="sng"/>
                <a:t>Walker A</a:t>
              </a:r>
              <a:endParaRPr lang="es-ES" sz="1400"/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111" y="28"/>
              <a:ext cx="3357" cy="3871"/>
              <a:chOff x="1111" y="164"/>
              <a:chExt cx="3357" cy="3871"/>
            </a:xfrm>
          </p:grpSpPr>
          <p:pic>
            <p:nvPicPr>
              <p:cNvPr id="49163" name="Picture 1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111" y="164"/>
                <a:ext cx="3353" cy="38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9164" name="Rectangle 12"/>
              <p:cNvSpPr>
                <a:spLocks noChangeArrowheads="1"/>
              </p:cNvSpPr>
              <p:nvPr/>
            </p:nvSpPr>
            <p:spPr bwMode="auto">
              <a:xfrm>
                <a:off x="2653" y="164"/>
                <a:ext cx="1815" cy="136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49167" name="Line 15"/>
            <p:cNvSpPr>
              <a:spLocks noChangeShapeType="1"/>
            </p:cNvSpPr>
            <p:nvPr/>
          </p:nvSpPr>
          <p:spPr bwMode="auto">
            <a:xfrm flipV="1">
              <a:off x="3646" y="412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071810"/>
            <a:ext cx="8124825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500570"/>
            <a:ext cx="750099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5143512"/>
            <a:ext cx="74850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Rectángulo"/>
          <p:cNvSpPr/>
          <p:nvPr/>
        </p:nvSpPr>
        <p:spPr>
          <a:xfrm>
            <a:off x="571472" y="285728"/>
            <a:ext cx="807249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CONJUGACIONES</a:t>
            </a:r>
            <a:endParaRPr lang="es-E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428596" y="1357298"/>
            <a:ext cx="821045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MUTACIÓN DEL WALKER A</a:t>
            </a:r>
            <a:endParaRPr lang="es-E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5786454"/>
            <a:ext cx="751840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13 Elipse"/>
          <p:cNvSpPr/>
          <p:nvPr/>
        </p:nvSpPr>
        <p:spPr>
          <a:xfrm>
            <a:off x="7358082" y="4000504"/>
            <a:ext cx="1143008" cy="2571768"/>
          </a:xfrm>
          <a:prstGeom prst="ellipse">
            <a:avLst/>
          </a:prstGeom>
          <a:noFill/>
          <a:ln w="76200" cmpd="sng">
            <a:solidFill>
              <a:schemeClr val="accent1">
                <a:lumMod val="75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2071678"/>
            <a:ext cx="80486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2036763" y="476250"/>
            <a:ext cx="5127625" cy="5911850"/>
            <a:chOff x="1283" y="300"/>
            <a:chExt cx="3230" cy="3724"/>
          </a:xfrm>
        </p:grpSpPr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1283" y="300"/>
              <a:ext cx="3230" cy="3409"/>
              <a:chOff x="1283" y="436"/>
              <a:chExt cx="3230" cy="3409"/>
            </a:xfrm>
          </p:grpSpPr>
          <p:pic>
            <p:nvPicPr>
              <p:cNvPr id="76807" name="Picture 7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1283" y="475"/>
                <a:ext cx="3194" cy="33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76809" name="Rectangle 9"/>
              <p:cNvSpPr>
                <a:spLocks noChangeArrowheads="1"/>
              </p:cNvSpPr>
              <p:nvPr/>
            </p:nvSpPr>
            <p:spPr bwMode="auto">
              <a:xfrm>
                <a:off x="2880" y="436"/>
                <a:ext cx="1633" cy="182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76811" name="Text Box 11"/>
            <p:cNvSpPr txBox="1">
              <a:spLocks noChangeArrowheads="1"/>
            </p:cNvSpPr>
            <p:nvPr/>
          </p:nvSpPr>
          <p:spPr bwMode="auto">
            <a:xfrm>
              <a:off x="2426" y="3793"/>
              <a:ext cx="71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ES" sz="1800" b="1"/>
                <a:t>Walker B</a:t>
              </a:r>
            </a:p>
          </p:txBody>
        </p:sp>
        <p:sp>
          <p:nvSpPr>
            <p:cNvPr id="76812" name="Line 12"/>
            <p:cNvSpPr>
              <a:spLocks noChangeShapeType="1"/>
            </p:cNvSpPr>
            <p:nvPr/>
          </p:nvSpPr>
          <p:spPr bwMode="auto">
            <a:xfrm>
              <a:off x="3560" y="3748"/>
              <a:ext cx="5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76815" name="Line 15"/>
            <p:cNvSpPr>
              <a:spLocks noChangeShapeType="1"/>
            </p:cNvSpPr>
            <p:nvPr/>
          </p:nvSpPr>
          <p:spPr bwMode="auto">
            <a:xfrm flipV="1">
              <a:off x="3833" y="3793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76816" name="Line 16"/>
            <p:cNvSpPr>
              <a:spLocks noChangeShapeType="1"/>
            </p:cNvSpPr>
            <p:nvPr/>
          </p:nvSpPr>
          <p:spPr bwMode="auto">
            <a:xfrm flipV="1">
              <a:off x="3878" y="3793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76817" name="Line 17"/>
            <p:cNvSpPr>
              <a:spLocks noChangeShapeType="1"/>
            </p:cNvSpPr>
            <p:nvPr/>
          </p:nvSpPr>
          <p:spPr bwMode="auto">
            <a:xfrm flipV="1">
              <a:off x="4014" y="3793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428596" y="571480"/>
            <a:ext cx="82149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MUTACIÓN DEL WALKER B</a:t>
            </a:r>
            <a:endParaRPr lang="es-E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86058"/>
            <a:ext cx="8020050" cy="1090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80486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143380"/>
            <a:ext cx="74850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786322"/>
            <a:ext cx="74850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5429264"/>
            <a:ext cx="74850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Elipse"/>
          <p:cNvSpPr/>
          <p:nvPr/>
        </p:nvSpPr>
        <p:spPr>
          <a:xfrm>
            <a:off x="7429520" y="3786190"/>
            <a:ext cx="1143008" cy="2571768"/>
          </a:xfrm>
          <a:prstGeom prst="ellipse">
            <a:avLst/>
          </a:prstGeom>
          <a:noFill/>
          <a:ln w="76200" cmpd="sng">
            <a:solidFill>
              <a:srgbClr val="FFFF00"/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4800" y="914400"/>
            <a:ext cx="8534400" cy="5040313"/>
            <a:chOff x="192" y="576"/>
            <a:chExt cx="5376" cy="3175"/>
          </a:xfrm>
        </p:grpSpPr>
        <p:pic>
          <p:nvPicPr>
            <p:cNvPr id="1229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" y="576"/>
              <a:ext cx="3298" cy="3175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</p:spPr>
        </p:pic>
        <p:grpSp>
          <p:nvGrpSpPr>
            <p:cNvPr id="3" name="Group 6"/>
            <p:cNvGrpSpPr>
              <a:grpSpLocks noChangeAspect="1"/>
            </p:cNvGrpSpPr>
            <p:nvPr/>
          </p:nvGrpSpPr>
          <p:grpSpPr bwMode="auto">
            <a:xfrm>
              <a:off x="3627" y="1386"/>
              <a:ext cx="1941" cy="1870"/>
              <a:chOff x="1205" y="975"/>
              <a:chExt cx="2923" cy="2817"/>
            </a:xfrm>
          </p:grpSpPr>
          <p:pic>
            <p:nvPicPr>
              <p:cNvPr id="12295" name="Picture 7"/>
              <p:cNvPicPr>
                <a:picLocks noChangeAspect="1" noChangeArrowheads="1"/>
              </p:cNvPicPr>
              <p:nvPr/>
            </p:nvPicPr>
            <p:blipFill>
              <a:blip r:embed="rId3"/>
              <a:srcRect l="15334" t="1280" r="15334" b="3841"/>
              <a:stretch>
                <a:fillRect/>
              </a:stretch>
            </p:blipFill>
            <p:spPr bwMode="auto">
              <a:xfrm>
                <a:off x="1205" y="975"/>
                <a:ext cx="2923" cy="2817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  <a:miter lim="800000"/>
                <a:headEnd/>
                <a:tailEnd/>
              </a:ln>
            </p:spPr>
          </p:pic>
          <p:sp>
            <p:nvSpPr>
              <p:cNvPr id="12296" name="Rectangle 8"/>
              <p:cNvSpPr>
                <a:spLocks noChangeAspect="1" noChangeArrowheads="1"/>
              </p:cNvSpPr>
              <p:nvPr/>
            </p:nvSpPr>
            <p:spPr bwMode="auto">
              <a:xfrm>
                <a:off x="1445" y="975"/>
                <a:ext cx="192" cy="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7" name="6 Rectángulo"/>
          <p:cNvSpPr/>
          <p:nvPr/>
        </p:nvSpPr>
        <p:spPr>
          <a:xfrm>
            <a:off x="428596" y="142852"/>
            <a:ext cx="8436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SIMILARIDAD CON </a:t>
            </a:r>
            <a:r>
              <a:rPr lang="es-E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TrwB</a:t>
            </a:r>
            <a:endParaRPr lang="es-E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5" descr="TrwB_TrwKcomparis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5615"/>
            <a:ext cx="7450730" cy="6792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8134350" cy="123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Rectángulo"/>
          <p:cNvSpPr/>
          <p:nvPr/>
        </p:nvSpPr>
        <p:spPr>
          <a:xfrm>
            <a:off x="785786" y="571480"/>
            <a:ext cx="67854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MUTACIÓN </a:t>
            </a:r>
            <a:r>
              <a:rPr lang="es-ES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TrwB</a:t>
            </a:r>
            <a:r>
              <a:rPr lang="es-E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LIKE</a:t>
            </a:r>
            <a:endParaRPr lang="es-ES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4143380"/>
            <a:ext cx="7296259" cy="1492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5 Conector recto de flecha"/>
          <p:cNvCxnSpPr/>
          <p:nvPr/>
        </p:nvCxnSpPr>
        <p:spPr>
          <a:xfrm rot="10800000" flipV="1">
            <a:off x="1428728" y="2857496"/>
            <a:ext cx="3071834" cy="18573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 de flecha"/>
          <p:cNvCxnSpPr/>
          <p:nvPr/>
        </p:nvCxnSpPr>
        <p:spPr>
          <a:xfrm rot="16200000" flipH="1">
            <a:off x="7358082" y="3714752"/>
            <a:ext cx="1928826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58"/>
          <p:cNvSpPr txBox="1">
            <a:spLocks noChangeArrowheads="1"/>
          </p:cNvSpPr>
          <p:nvPr/>
        </p:nvSpPr>
        <p:spPr bwMode="auto">
          <a:xfrm>
            <a:off x="2071670" y="5500702"/>
            <a:ext cx="11430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s-ES" sz="2000" dirty="0" err="1">
                <a:latin typeface="Arial" pitchFamily="34" charset="0"/>
              </a:rPr>
              <a:t>WalkerA</a:t>
            </a:r>
            <a:endParaRPr lang="es-ES" sz="2000" dirty="0">
              <a:latin typeface="Arial" pitchFamily="34" charset="0"/>
            </a:endParaRPr>
          </a:p>
        </p:txBody>
      </p:sp>
      <p:sp>
        <p:nvSpPr>
          <p:cNvPr id="12" name="Text Box 58"/>
          <p:cNvSpPr txBox="1">
            <a:spLocks noChangeArrowheads="1"/>
          </p:cNvSpPr>
          <p:nvPr/>
        </p:nvSpPr>
        <p:spPr bwMode="auto">
          <a:xfrm>
            <a:off x="4000496" y="5500702"/>
            <a:ext cx="11430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s-ES" sz="2000" dirty="0" err="1" smtClean="0">
                <a:latin typeface="Arial" pitchFamily="34" charset="0"/>
              </a:rPr>
              <a:t>WalkerB</a:t>
            </a:r>
            <a:endParaRPr lang="es-ES" sz="2000" dirty="0"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www.funkyfridge.com/shop/images/AB-BP-214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51442" cy="6961408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5003828" y="500042"/>
            <a:ext cx="4140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GRACIAS¡¡¡¡¡</a:t>
            </a:r>
            <a:endParaRPr lang="es-E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0184" name="Picture 8" descr="C:\Users\penaoa\Desktop\Seminario TrwK\tru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2500306"/>
            <a:ext cx="4191008" cy="314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074" name="Picture 2" descr="C:\Users\penaoa\Desktop\Seminario TrwK\1103490291_9ef8ee4c35_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500034" y="2967334"/>
            <a:ext cx="785818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Viner Hand ITC" pitchFamily="66" charset="0"/>
              </a:rPr>
              <a:t>CONJUGACIÓN</a:t>
            </a:r>
            <a:endParaRPr lang="es-ES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Viner Hand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098" name="Picture 2" descr="C:\Users\penaoa\Desktop\Seminario TrwK\HG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82046" y="0"/>
            <a:ext cx="8061920" cy="6887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conjugation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85813" y="357188"/>
            <a:ext cx="7523162" cy="6154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pSp>
        <p:nvGrpSpPr>
          <p:cNvPr id="4" name="Group 2"/>
          <p:cNvGrpSpPr>
            <a:grpSpLocks noGrp="1"/>
          </p:cNvGrpSpPr>
          <p:nvPr>
            <p:ph idx="1"/>
          </p:nvPr>
        </p:nvGrpSpPr>
        <p:grpSpPr bwMode="auto">
          <a:xfrm>
            <a:off x="214282" y="0"/>
            <a:ext cx="8929718" cy="6572272"/>
            <a:chOff x="1387" y="73"/>
            <a:chExt cx="3974" cy="4047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auto">
            <a:xfrm>
              <a:off x="2971" y="1162"/>
              <a:ext cx="332" cy="544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auto">
            <a:xfrm>
              <a:off x="3319" y="1162"/>
              <a:ext cx="332" cy="544"/>
            </a:xfrm>
            <a:prstGeom prst="ellipse">
              <a:avLst/>
            </a:prstGeom>
            <a:solidFill>
              <a:srgbClr val="33CC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077" y="935"/>
              <a:ext cx="45" cy="126"/>
              <a:chOff x="2699" y="527"/>
              <a:chExt cx="45" cy="126"/>
            </a:xfrm>
          </p:grpSpPr>
          <p:sp>
            <p:nvSpPr>
              <p:cNvPr id="954" name="Freeform 6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5" name="Freeform 7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6" name="Oval 8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3142" y="935"/>
              <a:ext cx="45" cy="126"/>
              <a:chOff x="2699" y="527"/>
              <a:chExt cx="45" cy="126"/>
            </a:xfrm>
          </p:grpSpPr>
          <p:sp>
            <p:nvSpPr>
              <p:cNvPr id="951" name="Freeform 10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2" name="Freeform 11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3" name="Oval 12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9" name="Group 13"/>
            <p:cNvGrpSpPr>
              <a:grpSpLocks/>
            </p:cNvGrpSpPr>
            <p:nvPr/>
          </p:nvGrpSpPr>
          <p:grpSpPr bwMode="auto">
            <a:xfrm flipV="1">
              <a:off x="3093" y="1131"/>
              <a:ext cx="45" cy="126"/>
              <a:chOff x="2699" y="527"/>
              <a:chExt cx="45" cy="126"/>
            </a:xfrm>
          </p:grpSpPr>
          <p:sp>
            <p:nvSpPr>
              <p:cNvPr id="948" name="Freeform 14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49" name="Freeform 15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50" name="Oval 16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0" name="Group 17"/>
            <p:cNvGrpSpPr>
              <a:grpSpLocks/>
            </p:cNvGrpSpPr>
            <p:nvPr/>
          </p:nvGrpSpPr>
          <p:grpSpPr bwMode="auto">
            <a:xfrm flipV="1">
              <a:off x="3158" y="1131"/>
              <a:ext cx="45" cy="126"/>
              <a:chOff x="2699" y="527"/>
              <a:chExt cx="45" cy="126"/>
            </a:xfrm>
          </p:grpSpPr>
          <p:sp>
            <p:nvSpPr>
              <p:cNvPr id="945" name="Freeform 18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46" name="Freeform 19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47" name="Oval 20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1" name="Group 21"/>
            <p:cNvGrpSpPr>
              <a:grpSpLocks/>
            </p:cNvGrpSpPr>
            <p:nvPr/>
          </p:nvGrpSpPr>
          <p:grpSpPr bwMode="auto">
            <a:xfrm>
              <a:off x="3525" y="935"/>
              <a:ext cx="459" cy="317"/>
              <a:chOff x="2063" y="1706"/>
              <a:chExt cx="459" cy="317"/>
            </a:xfrm>
          </p:grpSpPr>
          <p:grpSp>
            <p:nvGrpSpPr>
              <p:cNvPr id="881" name="Group 22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942" name="Freeform 2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3" name="Freeform 2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4" name="Oval 2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2" name="Group 26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939" name="Freeform 2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0" name="Freeform 2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41" name="Oval 2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3" name="Group 30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936" name="Freeform 3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7" name="Freeform 3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8" name="Oval 3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4" name="Group 34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933" name="Freeform 3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4" name="Freeform 3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5" name="Oval 3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5" name="Group 38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930" name="Freeform 3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1" name="Freeform 4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2" name="Oval 4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6" name="Group 42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927" name="Freeform 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8" name="Freeform 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9" name="Oval 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7" name="Group 46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924" name="Freeform 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5" name="Freeform 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6" name="Oval 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8" name="Group 50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921" name="Freeform 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2" name="Freeform 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3" name="Oval 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89" name="Group 54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918" name="Freeform 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9" name="Freeform 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0" name="Oval 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0" name="Group 58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915" name="Freeform 5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6" name="Freeform 6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7" name="Oval 6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1" name="Group 62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912" name="Freeform 6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3" name="Freeform 6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4" name="Oval 6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2" name="Group 66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909" name="Freeform 6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0" name="Freeform 6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11" name="Oval 6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3" name="Group 70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906" name="Freeform 7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7" name="Freeform 7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8" name="Oval 7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4" name="Group 74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903" name="Freeform 7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4" name="Freeform 7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5" name="Oval 7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5" name="Group 78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900" name="Freeform 7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1" name="Freeform 8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2" name="Oval 8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96" name="Group 82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897" name="Freeform 8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98" name="Freeform 8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99" name="Oval 8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12" name="Group 86"/>
            <p:cNvGrpSpPr>
              <a:grpSpLocks/>
            </p:cNvGrpSpPr>
            <p:nvPr/>
          </p:nvGrpSpPr>
          <p:grpSpPr bwMode="auto">
            <a:xfrm>
              <a:off x="3530" y="2394"/>
              <a:ext cx="459" cy="317"/>
              <a:chOff x="2063" y="1706"/>
              <a:chExt cx="459" cy="317"/>
            </a:xfrm>
          </p:grpSpPr>
          <p:grpSp>
            <p:nvGrpSpPr>
              <p:cNvPr id="817" name="Group 87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878" name="Freeform 8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9" name="Freeform 8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80" name="Oval 9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18" name="Group 91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875" name="Freeform 9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6" name="Freeform 9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7" name="Oval 9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19" name="Group 95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872" name="Freeform 9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3" name="Freeform 9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4" name="Oval 9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0" name="Group 99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869" name="Freeform 10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0" name="Freeform 10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71" name="Oval 10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1" name="Group 103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866" name="Freeform 10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7" name="Freeform 10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8" name="Oval 10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2" name="Group 107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863" name="Freeform 10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4" name="Freeform 10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5" name="Oval 11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3" name="Group 111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860" name="Freeform 11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1" name="Freeform 11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62" name="Oval 11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4" name="Group 115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857" name="Freeform 11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8" name="Freeform 11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9" name="Oval 11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5" name="Group 119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854" name="Freeform 12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5" name="Freeform 12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6" name="Oval 12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6" name="Group 123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851" name="Freeform 12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2" name="Freeform 12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3" name="Oval 12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7" name="Group 127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848" name="Freeform 12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9" name="Freeform 12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50" name="Oval 13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8" name="Group 131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845" name="Freeform 13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6" name="Freeform 13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7" name="Oval 13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9" name="Group 135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842" name="Freeform 13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3" name="Freeform 13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4" name="Oval 13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0" name="Group 139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839" name="Freeform 14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0" name="Freeform 14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41" name="Oval 14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1" name="Group 143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836" name="Freeform 14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37" name="Freeform 14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38" name="Oval 14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2" name="Group 147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833" name="Freeform 14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34" name="Freeform 14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35" name="Oval 15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sp>
          <p:nvSpPr>
            <p:cNvPr id="13" name="AutoShape 151"/>
            <p:cNvSpPr>
              <a:spLocks noChangeArrowheads="1"/>
            </p:cNvSpPr>
            <p:nvPr/>
          </p:nvSpPr>
          <p:spPr bwMode="auto">
            <a:xfrm rot="-5400000">
              <a:off x="3321" y="255"/>
              <a:ext cx="181" cy="91"/>
            </a:xfrm>
            <a:prstGeom prst="roundRect">
              <a:avLst>
                <a:gd name="adj" fmla="val 16667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14" name="Group 152"/>
            <p:cNvGrpSpPr>
              <a:grpSpLocks/>
            </p:cNvGrpSpPr>
            <p:nvPr/>
          </p:nvGrpSpPr>
          <p:grpSpPr bwMode="auto">
            <a:xfrm>
              <a:off x="2895" y="931"/>
              <a:ext cx="45" cy="126"/>
              <a:chOff x="2699" y="527"/>
              <a:chExt cx="45" cy="126"/>
            </a:xfrm>
          </p:grpSpPr>
          <p:sp>
            <p:nvSpPr>
              <p:cNvPr id="814" name="Freeform 153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5" name="Freeform 154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6" name="Oval 155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5" name="Group 156"/>
            <p:cNvGrpSpPr>
              <a:grpSpLocks/>
            </p:cNvGrpSpPr>
            <p:nvPr/>
          </p:nvGrpSpPr>
          <p:grpSpPr bwMode="auto">
            <a:xfrm>
              <a:off x="2951" y="931"/>
              <a:ext cx="45" cy="126"/>
              <a:chOff x="2699" y="527"/>
              <a:chExt cx="45" cy="126"/>
            </a:xfrm>
          </p:grpSpPr>
          <p:sp>
            <p:nvSpPr>
              <p:cNvPr id="811" name="Freeform 157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2" name="Freeform 158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3" name="Oval 159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6" name="Group 160"/>
            <p:cNvGrpSpPr>
              <a:grpSpLocks/>
            </p:cNvGrpSpPr>
            <p:nvPr/>
          </p:nvGrpSpPr>
          <p:grpSpPr bwMode="auto">
            <a:xfrm>
              <a:off x="3016" y="931"/>
              <a:ext cx="45" cy="126"/>
              <a:chOff x="2699" y="527"/>
              <a:chExt cx="45" cy="126"/>
            </a:xfrm>
          </p:grpSpPr>
          <p:sp>
            <p:nvSpPr>
              <p:cNvPr id="808" name="Freeform 161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9" name="Freeform 162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0" name="Oval 163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7" name="Group 164"/>
            <p:cNvGrpSpPr>
              <a:grpSpLocks/>
            </p:cNvGrpSpPr>
            <p:nvPr/>
          </p:nvGrpSpPr>
          <p:grpSpPr bwMode="auto">
            <a:xfrm flipV="1">
              <a:off x="2911" y="1127"/>
              <a:ext cx="45" cy="126"/>
              <a:chOff x="2699" y="527"/>
              <a:chExt cx="45" cy="126"/>
            </a:xfrm>
          </p:grpSpPr>
          <p:sp>
            <p:nvSpPr>
              <p:cNvPr id="805" name="Freeform 165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6" name="Freeform 166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7" name="Oval 167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8" name="Group 168"/>
            <p:cNvGrpSpPr>
              <a:grpSpLocks/>
            </p:cNvGrpSpPr>
            <p:nvPr/>
          </p:nvGrpSpPr>
          <p:grpSpPr bwMode="auto">
            <a:xfrm flipV="1">
              <a:off x="2967" y="1127"/>
              <a:ext cx="45" cy="126"/>
              <a:chOff x="2699" y="527"/>
              <a:chExt cx="45" cy="126"/>
            </a:xfrm>
          </p:grpSpPr>
          <p:sp>
            <p:nvSpPr>
              <p:cNvPr id="802" name="Freeform 169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3" name="Freeform 170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4" name="Oval 171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19" name="Group 172"/>
            <p:cNvGrpSpPr>
              <a:grpSpLocks/>
            </p:cNvGrpSpPr>
            <p:nvPr/>
          </p:nvGrpSpPr>
          <p:grpSpPr bwMode="auto">
            <a:xfrm flipV="1">
              <a:off x="3032" y="1127"/>
              <a:ext cx="45" cy="126"/>
              <a:chOff x="2699" y="527"/>
              <a:chExt cx="45" cy="126"/>
            </a:xfrm>
          </p:grpSpPr>
          <p:sp>
            <p:nvSpPr>
              <p:cNvPr id="799" name="Freeform 173"/>
              <p:cNvSpPr>
                <a:spLocks/>
              </p:cNvSpPr>
              <p:nvPr/>
            </p:nvSpPr>
            <p:spPr bwMode="auto">
              <a:xfrm>
                <a:off x="2709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0" name="Freeform 174"/>
              <p:cNvSpPr>
                <a:spLocks/>
              </p:cNvSpPr>
              <p:nvPr/>
            </p:nvSpPr>
            <p:spPr bwMode="auto">
              <a:xfrm>
                <a:off x="2730" y="562"/>
                <a:ext cx="1" cy="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6"/>
                  </a:cxn>
                  <a:cxn ang="0">
                    <a:pos x="0" y="91"/>
                  </a:cxn>
                  <a:cxn ang="0">
                    <a:pos x="0" y="46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1"/>
                      <a:pt x="0" y="46"/>
                    </a:cubicBezTo>
                    <a:cubicBezTo>
                      <a:pt x="0" y="61"/>
                      <a:pt x="0" y="91"/>
                      <a:pt x="0" y="91"/>
                    </a:cubicBezTo>
                    <a:cubicBezTo>
                      <a:pt x="0" y="91"/>
                      <a:pt x="0" y="68"/>
                      <a:pt x="0" y="4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1" name="Oval 175"/>
              <p:cNvSpPr>
                <a:spLocks noChangeArrowheads="1"/>
              </p:cNvSpPr>
              <p:nvPr/>
            </p:nvSpPr>
            <p:spPr bwMode="auto">
              <a:xfrm>
                <a:off x="2699" y="527"/>
                <a:ext cx="45" cy="45"/>
              </a:xfrm>
              <a:prstGeom prst="ellipse">
                <a:avLst/>
              </a:prstGeom>
              <a:solidFill>
                <a:srgbClr val="C6B8A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0" name="Group 176"/>
            <p:cNvGrpSpPr>
              <a:grpSpLocks/>
            </p:cNvGrpSpPr>
            <p:nvPr/>
          </p:nvGrpSpPr>
          <p:grpSpPr bwMode="auto">
            <a:xfrm>
              <a:off x="1892" y="2387"/>
              <a:ext cx="459" cy="317"/>
              <a:chOff x="2063" y="1706"/>
              <a:chExt cx="459" cy="317"/>
            </a:xfrm>
          </p:grpSpPr>
          <p:grpSp>
            <p:nvGrpSpPr>
              <p:cNvPr id="735" name="Group 177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796" name="Freeform 17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7" name="Freeform 17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8" name="Oval 18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36" name="Group 181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793" name="Freeform 18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4" name="Freeform 18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5" name="Oval 18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37" name="Group 185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790" name="Freeform 18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1" name="Freeform 18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92" name="Oval 18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38" name="Group 189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787" name="Freeform 19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8" name="Freeform 19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9" name="Oval 19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39" name="Group 193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784" name="Freeform 19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5" name="Freeform 19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6" name="Oval 19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0" name="Group 197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781" name="Freeform 19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2" name="Freeform 19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3" name="Oval 20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1" name="Group 201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778" name="Freeform 20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9" name="Freeform 20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80" name="Oval 20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2" name="Group 205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775" name="Freeform 20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6" name="Freeform 20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7" name="Oval 20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3" name="Group 209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772" name="Freeform 21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3" name="Freeform 21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4" name="Oval 21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4" name="Group 213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769" name="Freeform 21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0" name="Freeform 21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71" name="Oval 21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5" name="Group 217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766" name="Freeform 21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7" name="Freeform 21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8" name="Oval 22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6" name="Group 221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763" name="Freeform 22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4" name="Freeform 22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5" name="Oval 22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7" name="Group 225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760" name="Freeform 22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1" name="Freeform 22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62" name="Oval 22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8" name="Group 229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757" name="Freeform 23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8" name="Freeform 23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9" name="Oval 23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9" name="Group 233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754" name="Freeform 23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5" name="Freeform 23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6" name="Oval 23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50" name="Group 237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751" name="Freeform 23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2" name="Freeform 23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53" name="Oval 24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21" name="Group 241"/>
            <p:cNvGrpSpPr>
              <a:grpSpLocks/>
            </p:cNvGrpSpPr>
            <p:nvPr/>
          </p:nvGrpSpPr>
          <p:grpSpPr bwMode="auto">
            <a:xfrm>
              <a:off x="2351" y="2387"/>
              <a:ext cx="459" cy="317"/>
              <a:chOff x="2063" y="1706"/>
              <a:chExt cx="459" cy="317"/>
            </a:xfrm>
          </p:grpSpPr>
          <p:grpSp>
            <p:nvGrpSpPr>
              <p:cNvPr id="671" name="Group 242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732" name="Freeform 2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3" name="Freeform 2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4" name="Oval 2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2" name="Group 246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729" name="Freeform 2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0" name="Freeform 2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31" name="Oval 2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3" name="Group 250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726" name="Freeform 2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7" name="Freeform 2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8" name="Oval 2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4" name="Group 254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723" name="Freeform 2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4" name="Freeform 2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5" name="Oval 2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5" name="Group 258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720" name="Freeform 25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1" name="Freeform 26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22" name="Oval 26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6" name="Group 262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717" name="Freeform 26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8" name="Freeform 26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9" name="Oval 26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7" name="Group 266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714" name="Freeform 26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5" name="Freeform 26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6" name="Oval 26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8" name="Group 270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711" name="Freeform 27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2" name="Freeform 27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3" name="Oval 27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79" name="Group 274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708" name="Freeform 27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9" name="Freeform 27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10" name="Oval 27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0" name="Group 278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705" name="Freeform 27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6" name="Freeform 28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7" name="Oval 28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1" name="Group 282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702" name="Freeform 28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3" name="Freeform 28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4" name="Oval 28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2" name="Group 286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699" name="Freeform 28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0" name="Freeform 28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701" name="Oval 28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3" name="Group 290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696" name="Freeform 29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7" name="Freeform 29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8" name="Oval 29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4" name="Group 294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693" name="Freeform 29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4" name="Freeform 29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5" name="Oval 29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5" name="Group 298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690" name="Freeform 29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1" name="Freeform 30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92" name="Oval 30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686" name="Group 302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687" name="Freeform 30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88" name="Freeform 30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89" name="Oval 30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22" name="Group 306"/>
            <p:cNvGrpSpPr>
              <a:grpSpLocks/>
            </p:cNvGrpSpPr>
            <p:nvPr/>
          </p:nvGrpSpPr>
          <p:grpSpPr bwMode="auto">
            <a:xfrm>
              <a:off x="3122" y="1382"/>
              <a:ext cx="227" cy="1490"/>
              <a:chOff x="3539" y="844"/>
              <a:chExt cx="227" cy="1490"/>
            </a:xfrm>
          </p:grpSpPr>
          <p:sp>
            <p:nvSpPr>
              <p:cNvPr id="668" name="AutoShape 307"/>
              <p:cNvSpPr>
                <a:spLocks noChangeArrowheads="1"/>
              </p:cNvSpPr>
              <p:nvPr/>
            </p:nvSpPr>
            <p:spPr bwMode="auto">
              <a:xfrm>
                <a:off x="3606" y="1842"/>
                <a:ext cx="90" cy="363"/>
              </a:xfrm>
              <a:prstGeom prst="can">
                <a:avLst>
                  <a:gd name="adj" fmla="val 100833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9" name="Oval 308"/>
              <p:cNvSpPr>
                <a:spLocks noChangeArrowheads="1"/>
              </p:cNvSpPr>
              <p:nvPr/>
            </p:nvSpPr>
            <p:spPr bwMode="auto">
              <a:xfrm>
                <a:off x="3539" y="844"/>
                <a:ext cx="227" cy="1089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70" name="Oval 309"/>
              <p:cNvSpPr>
                <a:spLocks noChangeArrowheads="1"/>
              </p:cNvSpPr>
              <p:nvPr/>
            </p:nvSpPr>
            <p:spPr bwMode="auto">
              <a:xfrm>
                <a:off x="3627" y="2198"/>
                <a:ext cx="45" cy="1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3" name="Group 310"/>
            <p:cNvGrpSpPr>
              <a:grpSpLocks/>
            </p:cNvGrpSpPr>
            <p:nvPr/>
          </p:nvGrpSpPr>
          <p:grpSpPr bwMode="auto">
            <a:xfrm>
              <a:off x="2668" y="1707"/>
              <a:ext cx="272" cy="1133"/>
              <a:chOff x="3833" y="891"/>
              <a:chExt cx="272" cy="1133"/>
            </a:xfrm>
          </p:grpSpPr>
          <p:sp>
            <p:nvSpPr>
              <p:cNvPr id="665" name="AutoShape 311"/>
              <p:cNvSpPr>
                <a:spLocks noChangeArrowheads="1"/>
              </p:cNvSpPr>
              <p:nvPr/>
            </p:nvSpPr>
            <p:spPr bwMode="auto">
              <a:xfrm>
                <a:off x="3923" y="1559"/>
                <a:ext cx="98" cy="329"/>
              </a:xfrm>
              <a:prstGeom prst="can">
                <a:avLst>
                  <a:gd name="adj" fmla="val 83929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6" name="Oval 312"/>
              <p:cNvSpPr>
                <a:spLocks noChangeArrowheads="1"/>
              </p:cNvSpPr>
              <p:nvPr/>
            </p:nvSpPr>
            <p:spPr bwMode="auto">
              <a:xfrm>
                <a:off x="3833" y="891"/>
                <a:ext cx="272" cy="72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7" name="Oval 313"/>
              <p:cNvSpPr>
                <a:spLocks noChangeArrowheads="1"/>
              </p:cNvSpPr>
              <p:nvPr/>
            </p:nvSpPr>
            <p:spPr bwMode="auto">
              <a:xfrm>
                <a:off x="3923" y="1888"/>
                <a:ext cx="91" cy="1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4" name="Group 314"/>
            <p:cNvGrpSpPr>
              <a:grpSpLocks/>
            </p:cNvGrpSpPr>
            <p:nvPr/>
          </p:nvGrpSpPr>
          <p:grpSpPr bwMode="auto">
            <a:xfrm>
              <a:off x="2849" y="1708"/>
              <a:ext cx="272" cy="1133"/>
              <a:chOff x="3833" y="891"/>
              <a:chExt cx="272" cy="1133"/>
            </a:xfrm>
          </p:grpSpPr>
          <p:sp>
            <p:nvSpPr>
              <p:cNvPr id="662" name="AutoShape 315"/>
              <p:cNvSpPr>
                <a:spLocks noChangeArrowheads="1"/>
              </p:cNvSpPr>
              <p:nvPr/>
            </p:nvSpPr>
            <p:spPr bwMode="auto">
              <a:xfrm>
                <a:off x="3923" y="1559"/>
                <a:ext cx="98" cy="329"/>
              </a:xfrm>
              <a:prstGeom prst="can">
                <a:avLst>
                  <a:gd name="adj" fmla="val 83929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3" name="Oval 316"/>
              <p:cNvSpPr>
                <a:spLocks noChangeArrowheads="1"/>
              </p:cNvSpPr>
              <p:nvPr/>
            </p:nvSpPr>
            <p:spPr bwMode="auto">
              <a:xfrm>
                <a:off x="3833" y="891"/>
                <a:ext cx="272" cy="729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4" name="Oval 317"/>
              <p:cNvSpPr>
                <a:spLocks noChangeArrowheads="1"/>
              </p:cNvSpPr>
              <p:nvPr/>
            </p:nvSpPr>
            <p:spPr bwMode="auto">
              <a:xfrm>
                <a:off x="3923" y="1888"/>
                <a:ext cx="91" cy="1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5" name="Group 318"/>
            <p:cNvGrpSpPr>
              <a:grpSpLocks/>
            </p:cNvGrpSpPr>
            <p:nvPr/>
          </p:nvGrpSpPr>
          <p:grpSpPr bwMode="auto">
            <a:xfrm>
              <a:off x="3303" y="1375"/>
              <a:ext cx="227" cy="1490"/>
              <a:chOff x="3539" y="844"/>
              <a:chExt cx="227" cy="1490"/>
            </a:xfrm>
          </p:grpSpPr>
          <p:sp>
            <p:nvSpPr>
              <p:cNvPr id="659" name="AutoShape 319"/>
              <p:cNvSpPr>
                <a:spLocks noChangeArrowheads="1"/>
              </p:cNvSpPr>
              <p:nvPr/>
            </p:nvSpPr>
            <p:spPr bwMode="auto">
              <a:xfrm>
                <a:off x="3606" y="1842"/>
                <a:ext cx="90" cy="363"/>
              </a:xfrm>
              <a:prstGeom prst="can">
                <a:avLst>
                  <a:gd name="adj" fmla="val 100833"/>
                </a:avLst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0" name="Oval 320"/>
              <p:cNvSpPr>
                <a:spLocks noChangeArrowheads="1"/>
              </p:cNvSpPr>
              <p:nvPr/>
            </p:nvSpPr>
            <p:spPr bwMode="auto">
              <a:xfrm>
                <a:off x="3539" y="844"/>
                <a:ext cx="227" cy="1089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1" name="Oval 321"/>
              <p:cNvSpPr>
                <a:spLocks noChangeArrowheads="1"/>
              </p:cNvSpPr>
              <p:nvPr/>
            </p:nvSpPr>
            <p:spPr bwMode="auto">
              <a:xfrm>
                <a:off x="3627" y="2198"/>
                <a:ext cx="45" cy="136"/>
              </a:xfrm>
              <a:prstGeom prst="ellipse">
                <a:avLst/>
              </a:prstGeom>
              <a:solidFill>
                <a:srgbClr val="00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6" name="Group 322"/>
            <p:cNvGrpSpPr>
              <a:grpSpLocks/>
            </p:cNvGrpSpPr>
            <p:nvPr/>
          </p:nvGrpSpPr>
          <p:grpSpPr bwMode="auto">
            <a:xfrm>
              <a:off x="2759" y="2614"/>
              <a:ext cx="680" cy="1043"/>
              <a:chOff x="431" y="1752"/>
              <a:chExt cx="680" cy="1043"/>
            </a:xfrm>
          </p:grpSpPr>
          <p:sp>
            <p:nvSpPr>
              <p:cNvPr id="653" name="AutoShape 323"/>
              <p:cNvSpPr>
                <a:spLocks noChangeArrowheads="1"/>
              </p:cNvSpPr>
              <p:nvPr/>
            </p:nvSpPr>
            <p:spPr bwMode="auto">
              <a:xfrm>
                <a:off x="567" y="175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4" name="AutoShape 324"/>
              <p:cNvSpPr>
                <a:spLocks noChangeArrowheads="1"/>
              </p:cNvSpPr>
              <p:nvPr/>
            </p:nvSpPr>
            <p:spPr bwMode="auto">
              <a:xfrm>
                <a:off x="793" y="175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5" name="AutoShape 325"/>
              <p:cNvSpPr>
                <a:spLocks noChangeArrowheads="1"/>
              </p:cNvSpPr>
              <p:nvPr/>
            </p:nvSpPr>
            <p:spPr bwMode="auto">
              <a:xfrm>
                <a:off x="839" y="184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6" name="AutoShape 326"/>
              <p:cNvSpPr>
                <a:spLocks noChangeArrowheads="1"/>
              </p:cNvSpPr>
              <p:nvPr/>
            </p:nvSpPr>
            <p:spPr bwMode="auto">
              <a:xfrm>
                <a:off x="431" y="1842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7" name="AutoShape 327"/>
              <p:cNvSpPr>
                <a:spLocks noChangeArrowheads="1"/>
              </p:cNvSpPr>
              <p:nvPr/>
            </p:nvSpPr>
            <p:spPr bwMode="auto">
              <a:xfrm>
                <a:off x="521" y="1933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8" name="AutoShape 328"/>
              <p:cNvSpPr>
                <a:spLocks noChangeArrowheads="1"/>
              </p:cNvSpPr>
              <p:nvPr/>
            </p:nvSpPr>
            <p:spPr bwMode="auto">
              <a:xfrm>
                <a:off x="748" y="1933"/>
                <a:ext cx="272" cy="862"/>
              </a:xfrm>
              <a:prstGeom prst="can">
                <a:avLst>
                  <a:gd name="adj" fmla="val 29710"/>
                </a:avLst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27" name="Group 329"/>
            <p:cNvGrpSpPr>
              <a:grpSpLocks/>
            </p:cNvGrpSpPr>
            <p:nvPr/>
          </p:nvGrpSpPr>
          <p:grpSpPr bwMode="auto">
            <a:xfrm>
              <a:off x="2243" y="2696"/>
              <a:ext cx="590" cy="634"/>
              <a:chOff x="1338" y="2432"/>
              <a:chExt cx="318" cy="408"/>
            </a:xfrm>
          </p:grpSpPr>
          <p:sp>
            <p:nvSpPr>
              <p:cNvPr id="647" name="AutoShape 330"/>
              <p:cNvSpPr>
                <a:spLocks noChangeArrowheads="1"/>
              </p:cNvSpPr>
              <p:nvPr/>
            </p:nvSpPr>
            <p:spPr bwMode="auto">
              <a:xfrm>
                <a:off x="1494" y="2438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8" name="AutoShape 331"/>
              <p:cNvSpPr>
                <a:spLocks noChangeArrowheads="1"/>
              </p:cNvSpPr>
              <p:nvPr/>
            </p:nvSpPr>
            <p:spPr bwMode="auto">
              <a:xfrm>
                <a:off x="1413" y="2432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9" name="AutoShape 332"/>
              <p:cNvSpPr>
                <a:spLocks noChangeArrowheads="1"/>
              </p:cNvSpPr>
              <p:nvPr/>
            </p:nvSpPr>
            <p:spPr bwMode="auto">
              <a:xfrm>
                <a:off x="1338" y="2478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0" name="AutoShape 333"/>
              <p:cNvSpPr>
                <a:spLocks noChangeArrowheads="1"/>
              </p:cNvSpPr>
              <p:nvPr/>
            </p:nvSpPr>
            <p:spPr bwMode="auto">
              <a:xfrm>
                <a:off x="1383" y="2523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1" name="AutoShape 334"/>
              <p:cNvSpPr>
                <a:spLocks noChangeArrowheads="1"/>
              </p:cNvSpPr>
              <p:nvPr/>
            </p:nvSpPr>
            <p:spPr bwMode="auto">
              <a:xfrm>
                <a:off x="1474" y="2523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2" name="AutoShape 335"/>
              <p:cNvSpPr>
                <a:spLocks noChangeArrowheads="1"/>
              </p:cNvSpPr>
              <p:nvPr/>
            </p:nvSpPr>
            <p:spPr bwMode="auto">
              <a:xfrm>
                <a:off x="1565" y="2478"/>
                <a:ext cx="91" cy="317"/>
              </a:xfrm>
              <a:prstGeom prst="can">
                <a:avLst>
                  <a:gd name="adj" fmla="val 47076"/>
                </a:avLst>
              </a:prstGeom>
              <a:solidFill>
                <a:srgbClr val="99CC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sp>
          <p:nvSpPr>
            <p:cNvPr id="28" name="AutoShape 336"/>
            <p:cNvSpPr>
              <a:spLocks noChangeArrowheads="1"/>
            </p:cNvSpPr>
            <p:nvPr/>
          </p:nvSpPr>
          <p:spPr bwMode="auto">
            <a:xfrm rot="-5400000">
              <a:off x="3077" y="481"/>
              <a:ext cx="181" cy="91"/>
            </a:xfrm>
            <a:prstGeom prst="roundRect">
              <a:avLst>
                <a:gd name="adj" fmla="val 16667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29" name="Group 337"/>
            <p:cNvGrpSpPr>
              <a:grpSpLocks/>
            </p:cNvGrpSpPr>
            <p:nvPr/>
          </p:nvGrpSpPr>
          <p:grpSpPr bwMode="auto">
            <a:xfrm>
              <a:off x="2290" y="2341"/>
              <a:ext cx="391" cy="419"/>
              <a:chOff x="3714" y="1106"/>
              <a:chExt cx="391" cy="419"/>
            </a:xfrm>
          </p:grpSpPr>
          <p:sp>
            <p:nvSpPr>
              <p:cNvPr id="642" name="AutoShape 338"/>
              <p:cNvSpPr>
                <a:spLocks noChangeArrowheads="1"/>
              </p:cNvSpPr>
              <p:nvPr/>
            </p:nvSpPr>
            <p:spPr bwMode="auto">
              <a:xfrm rot="-1238758">
                <a:off x="3969" y="1162"/>
                <a:ext cx="136" cy="318"/>
              </a:xfrm>
              <a:prstGeom prst="can">
                <a:avLst>
                  <a:gd name="adj" fmla="val 40789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3" name="AutoShape 339"/>
              <p:cNvSpPr>
                <a:spLocks noChangeArrowheads="1"/>
              </p:cNvSpPr>
              <p:nvPr/>
            </p:nvSpPr>
            <p:spPr bwMode="auto">
              <a:xfrm rot="427197">
                <a:off x="3714" y="1145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4" name="AutoShape 340"/>
              <p:cNvSpPr>
                <a:spLocks noChangeArrowheads="1"/>
              </p:cNvSpPr>
              <p:nvPr/>
            </p:nvSpPr>
            <p:spPr bwMode="auto">
              <a:xfrm rot="427197">
                <a:off x="3833" y="1106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5" name="AutoShape 341"/>
              <p:cNvSpPr>
                <a:spLocks noChangeArrowheads="1"/>
              </p:cNvSpPr>
              <p:nvPr/>
            </p:nvSpPr>
            <p:spPr bwMode="auto">
              <a:xfrm>
                <a:off x="3787" y="1207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46" name="AutoShape 342"/>
              <p:cNvSpPr>
                <a:spLocks noChangeArrowheads="1"/>
              </p:cNvSpPr>
              <p:nvPr/>
            </p:nvSpPr>
            <p:spPr bwMode="auto">
              <a:xfrm rot="-1083463">
                <a:off x="3878" y="1207"/>
                <a:ext cx="136" cy="318"/>
              </a:xfrm>
              <a:prstGeom prst="can">
                <a:avLst>
                  <a:gd name="adj" fmla="val 58456"/>
                </a:avLst>
              </a:prstGeom>
              <a:solidFill>
                <a:srgbClr val="00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0" name="Group 343"/>
            <p:cNvGrpSpPr>
              <a:grpSpLocks/>
            </p:cNvGrpSpPr>
            <p:nvPr/>
          </p:nvGrpSpPr>
          <p:grpSpPr bwMode="auto">
            <a:xfrm>
              <a:off x="4017" y="2388"/>
              <a:ext cx="459" cy="317"/>
              <a:chOff x="2063" y="1706"/>
              <a:chExt cx="459" cy="317"/>
            </a:xfrm>
          </p:grpSpPr>
          <p:grpSp>
            <p:nvGrpSpPr>
              <p:cNvPr id="578" name="Group 344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639" name="Freeform 34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40" name="Freeform 34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41" name="Oval 34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79" name="Group 348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636" name="Freeform 34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7" name="Freeform 35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8" name="Oval 35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0" name="Group 352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633" name="Freeform 35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4" name="Freeform 35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5" name="Oval 35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1" name="Group 356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630" name="Freeform 35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1" name="Freeform 35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32" name="Oval 35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2" name="Group 360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627" name="Freeform 36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8" name="Freeform 36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9" name="Oval 36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3" name="Group 364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624" name="Freeform 36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5" name="Freeform 36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6" name="Oval 36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4" name="Group 368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621" name="Freeform 36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2" name="Freeform 37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3" name="Oval 37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5" name="Group 372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618" name="Freeform 37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9" name="Freeform 37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20" name="Oval 37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6" name="Group 376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615" name="Freeform 37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6" name="Freeform 37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7" name="Oval 37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7" name="Group 380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612" name="Freeform 38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3" name="Freeform 38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4" name="Oval 38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8" name="Group 384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609" name="Freeform 38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0" name="Freeform 38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11" name="Oval 38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89" name="Group 388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606" name="Freeform 38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7" name="Freeform 39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8" name="Oval 39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0" name="Group 392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603" name="Freeform 39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4" name="Freeform 39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5" name="Oval 39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1" name="Group 396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600" name="Freeform 39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1" name="Freeform 39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602" name="Oval 39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2" name="Group 400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597" name="Freeform 40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98" name="Freeform 40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99" name="Oval 40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93" name="Group 404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594" name="Freeform 40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95" name="Freeform 40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96" name="Oval 40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1" name="Group 408"/>
            <p:cNvGrpSpPr>
              <a:grpSpLocks/>
            </p:cNvGrpSpPr>
            <p:nvPr/>
          </p:nvGrpSpPr>
          <p:grpSpPr bwMode="auto">
            <a:xfrm>
              <a:off x="4505" y="2388"/>
              <a:ext cx="459" cy="317"/>
              <a:chOff x="2063" y="1706"/>
              <a:chExt cx="459" cy="317"/>
            </a:xfrm>
          </p:grpSpPr>
          <p:grpSp>
            <p:nvGrpSpPr>
              <p:cNvPr id="514" name="Group 409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575" name="Freeform 41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6" name="Freeform 41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7" name="Oval 41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15" name="Group 413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572" name="Freeform 41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3" name="Freeform 41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4" name="Oval 41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16" name="Group 417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569" name="Freeform 41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0" name="Freeform 41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71" name="Oval 42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17" name="Group 421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566" name="Freeform 42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7" name="Freeform 42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8" name="Oval 42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18" name="Group 425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563" name="Freeform 42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4" name="Freeform 42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5" name="Oval 42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19" name="Group 429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560" name="Freeform 43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1" name="Freeform 43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62" name="Oval 43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0" name="Group 433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557" name="Freeform 43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8" name="Freeform 43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9" name="Oval 43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1" name="Group 437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554" name="Freeform 43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5" name="Freeform 43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6" name="Oval 44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2" name="Group 441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551" name="Freeform 44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2" name="Freeform 44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3" name="Oval 44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3" name="Group 445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548" name="Freeform 44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9" name="Freeform 44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50" name="Oval 44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4" name="Group 449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545" name="Freeform 45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6" name="Freeform 45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7" name="Oval 45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5" name="Group 453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542" name="Freeform 45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3" name="Freeform 45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4" name="Oval 45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6" name="Group 457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539" name="Freeform 45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0" name="Freeform 45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41" name="Oval 46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7" name="Group 461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536" name="Freeform 46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7" name="Freeform 46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8" name="Oval 46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8" name="Group 465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533" name="Freeform 46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4" name="Freeform 46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5" name="Oval 46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529" name="Group 469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530" name="Freeform 47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1" name="Freeform 47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32" name="Oval 47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2" name="Group 473"/>
            <p:cNvGrpSpPr>
              <a:grpSpLocks/>
            </p:cNvGrpSpPr>
            <p:nvPr/>
          </p:nvGrpSpPr>
          <p:grpSpPr bwMode="auto">
            <a:xfrm>
              <a:off x="3426" y="2613"/>
              <a:ext cx="590" cy="809"/>
              <a:chOff x="975" y="2716"/>
              <a:chExt cx="318" cy="399"/>
            </a:xfrm>
          </p:grpSpPr>
          <p:grpSp>
            <p:nvGrpSpPr>
              <p:cNvPr id="501" name="Group 474"/>
              <p:cNvGrpSpPr>
                <a:grpSpLocks/>
              </p:cNvGrpSpPr>
              <p:nvPr/>
            </p:nvGrpSpPr>
            <p:grpSpPr bwMode="auto">
              <a:xfrm>
                <a:off x="975" y="2797"/>
                <a:ext cx="318" cy="318"/>
                <a:chOff x="1338" y="2432"/>
                <a:chExt cx="318" cy="408"/>
              </a:xfrm>
            </p:grpSpPr>
            <p:sp>
              <p:nvSpPr>
                <p:cNvPr id="508" name="AutoShape 475"/>
                <p:cNvSpPr>
                  <a:spLocks noChangeArrowheads="1"/>
                </p:cNvSpPr>
                <p:nvPr/>
              </p:nvSpPr>
              <p:spPr bwMode="auto">
                <a:xfrm>
                  <a:off x="1494" y="2438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09" name="AutoShape 476"/>
                <p:cNvSpPr>
                  <a:spLocks noChangeArrowheads="1"/>
                </p:cNvSpPr>
                <p:nvPr/>
              </p:nvSpPr>
              <p:spPr bwMode="auto">
                <a:xfrm>
                  <a:off x="1413" y="2432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0" name="AutoShape 477"/>
                <p:cNvSpPr>
                  <a:spLocks noChangeArrowheads="1"/>
                </p:cNvSpPr>
                <p:nvPr/>
              </p:nvSpPr>
              <p:spPr bwMode="auto">
                <a:xfrm>
                  <a:off x="1338" y="2478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1" name="AutoShape 478"/>
                <p:cNvSpPr>
                  <a:spLocks noChangeArrowheads="1"/>
                </p:cNvSpPr>
                <p:nvPr/>
              </p:nvSpPr>
              <p:spPr bwMode="auto">
                <a:xfrm>
                  <a:off x="1383" y="2523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2" name="AutoShape 479"/>
                <p:cNvSpPr>
                  <a:spLocks noChangeArrowheads="1"/>
                </p:cNvSpPr>
                <p:nvPr/>
              </p:nvSpPr>
              <p:spPr bwMode="auto">
                <a:xfrm>
                  <a:off x="1474" y="2523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513" name="AutoShape 480"/>
                <p:cNvSpPr>
                  <a:spLocks noChangeArrowheads="1"/>
                </p:cNvSpPr>
                <p:nvPr/>
              </p:nvSpPr>
              <p:spPr bwMode="auto">
                <a:xfrm>
                  <a:off x="1565" y="2478"/>
                  <a:ext cx="91" cy="317"/>
                </a:xfrm>
                <a:prstGeom prst="can">
                  <a:avLst>
                    <a:gd name="adj" fmla="val 47076"/>
                  </a:avLst>
                </a:prstGeom>
                <a:solidFill>
                  <a:srgbClr val="66FF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sp>
            <p:nvSpPr>
              <p:cNvPr id="502" name="Rectangle 481"/>
              <p:cNvSpPr>
                <a:spLocks noChangeArrowheads="1"/>
              </p:cNvSpPr>
              <p:nvPr/>
            </p:nvSpPr>
            <p:spPr bwMode="auto">
              <a:xfrm>
                <a:off x="1207" y="2754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3" name="Rectangle 482"/>
              <p:cNvSpPr>
                <a:spLocks noChangeArrowheads="1"/>
              </p:cNvSpPr>
              <p:nvPr/>
            </p:nvSpPr>
            <p:spPr bwMode="auto">
              <a:xfrm>
                <a:off x="1153" y="2716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4" name="Rectangle 483"/>
              <p:cNvSpPr>
                <a:spLocks noChangeArrowheads="1"/>
              </p:cNvSpPr>
              <p:nvPr/>
            </p:nvSpPr>
            <p:spPr bwMode="auto">
              <a:xfrm>
                <a:off x="1089" y="2719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5" name="Rectangle 484"/>
              <p:cNvSpPr>
                <a:spLocks noChangeArrowheads="1"/>
              </p:cNvSpPr>
              <p:nvPr/>
            </p:nvSpPr>
            <p:spPr bwMode="auto">
              <a:xfrm>
                <a:off x="1023" y="2751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6" name="Rectangle 485"/>
              <p:cNvSpPr>
                <a:spLocks noChangeArrowheads="1"/>
              </p:cNvSpPr>
              <p:nvPr/>
            </p:nvSpPr>
            <p:spPr bwMode="auto">
              <a:xfrm>
                <a:off x="1131" y="2782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507" name="Rectangle 486"/>
              <p:cNvSpPr>
                <a:spLocks noChangeArrowheads="1"/>
              </p:cNvSpPr>
              <p:nvPr/>
            </p:nvSpPr>
            <p:spPr bwMode="auto">
              <a:xfrm>
                <a:off x="1063" y="2788"/>
                <a:ext cx="45" cy="90"/>
              </a:xfrm>
              <a:prstGeom prst="rect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3" name="Group 487"/>
            <p:cNvGrpSpPr>
              <a:grpSpLocks/>
            </p:cNvGrpSpPr>
            <p:nvPr/>
          </p:nvGrpSpPr>
          <p:grpSpPr bwMode="auto">
            <a:xfrm>
              <a:off x="1475" y="936"/>
              <a:ext cx="459" cy="317"/>
              <a:chOff x="2063" y="1706"/>
              <a:chExt cx="459" cy="317"/>
            </a:xfrm>
          </p:grpSpPr>
          <p:grpSp>
            <p:nvGrpSpPr>
              <p:cNvPr id="437" name="Group 488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498" name="Freeform 48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9" name="Freeform 49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500" name="Oval 49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38" name="Group 492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495" name="Freeform 49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6" name="Freeform 49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7" name="Oval 49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39" name="Group 496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492" name="Freeform 49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3" name="Freeform 49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4" name="Oval 49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0" name="Group 500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489" name="Freeform 50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0" name="Freeform 50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91" name="Oval 50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1" name="Group 504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486" name="Freeform 50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7" name="Freeform 50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8" name="Oval 50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2" name="Group 508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483" name="Freeform 50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4" name="Freeform 51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5" name="Oval 51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3" name="Group 512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480" name="Freeform 51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1" name="Freeform 51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82" name="Oval 51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4" name="Group 516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477" name="Freeform 51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8" name="Freeform 51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9" name="Oval 51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5" name="Group 520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474" name="Freeform 52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5" name="Freeform 52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6" name="Oval 52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6" name="Group 524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471" name="Freeform 52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2" name="Freeform 52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3" name="Oval 52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7" name="Group 528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468" name="Freeform 52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9" name="Freeform 53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70" name="Oval 53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8" name="Group 532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465" name="Freeform 53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6" name="Freeform 53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7" name="Oval 53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49" name="Group 536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462" name="Freeform 53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3" name="Freeform 53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4" name="Oval 53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0" name="Group 540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459" name="Freeform 54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0" name="Freeform 54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61" name="Oval 54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1" name="Group 544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456" name="Freeform 54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57" name="Freeform 54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58" name="Oval 54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452" name="Group 548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453" name="Freeform 54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54" name="Freeform 55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55" name="Oval 55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4" name="Group 552"/>
            <p:cNvGrpSpPr>
              <a:grpSpLocks/>
            </p:cNvGrpSpPr>
            <p:nvPr/>
          </p:nvGrpSpPr>
          <p:grpSpPr bwMode="auto">
            <a:xfrm>
              <a:off x="1955" y="935"/>
              <a:ext cx="459" cy="317"/>
              <a:chOff x="2063" y="1706"/>
              <a:chExt cx="459" cy="317"/>
            </a:xfrm>
          </p:grpSpPr>
          <p:grpSp>
            <p:nvGrpSpPr>
              <p:cNvPr id="373" name="Group 553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434" name="Freeform 55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5" name="Freeform 55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6" name="Oval 55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4" name="Group 557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431" name="Freeform 55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2" name="Freeform 55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3" name="Oval 56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5" name="Group 561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428" name="Freeform 56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9" name="Freeform 56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30" name="Oval 56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6" name="Group 565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425" name="Freeform 56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6" name="Freeform 56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7" name="Oval 56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7" name="Group 569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422" name="Freeform 57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3" name="Freeform 57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4" name="Oval 57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8" name="Group 573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419" name="Freeform 57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0" name="Freeform 57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21" name="Oval 57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79" name="Group 577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416" name="Freeform 57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7" name="Freeform 57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8" name="Oval 58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0" name="Group 581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413" name="Freeform 58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4" name="Freeform 58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5" name="Oval 58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1" name="Group 585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410" name="Freeform 58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1" name="Freeform 58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12" name="Oval 58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2" name="Group 589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407" name="Freeform 59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8" name="Freeform 59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9" name="Oval 59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3" name="Group 593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404" name="Freeform 59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5" name="Freeform 59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6" name="Oval 59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4" name="Group 597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401" name="Freeform 59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2" name="Freeform 59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3" name="Oval 60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5" name="Group 601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398" name="Freeform 60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9" name="Freeform 60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400" name="Oval 60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6" name="Group 605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395" name="Freeform 60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6" name="Freeform 60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7" name="Oval 60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7" name="Group 609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392" name="Freeform 61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3" name="Freeform 61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4" name="Oval 61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88" name="Group 613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389" name="Freeform 61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0" name="Freeform 61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91" name="Oval 61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5" name="Group 617"/>
            <p:cNvGrpSpPr>
              <a:grpSpLocks/>
            </p:cNvGrpSpPr>
            <p:nvPr/>
          </p:nvGrpSpPr>
          <p:grpSpPr bwMode="auto">
            <a:xfrm>
              <a:off x="2435" y="936"/>
              <a:ext cx="459" cy="317"/>
              <a:chOff x="2063" y="1706"/>
              <a:chExt cx="459" cy="317"/>
            </a:xfrm>
          </p:grpSpPr>
          <p:grpSp>
            <p:nvGrpSpPr>
              <p:cNvPr id="309" name="Group 618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370" name="Freeform 61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71" name="Freeform 62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72" name="Oval 62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0" name="Group 622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367" name="Freeform 62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8" name="Freeform 62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9" name="Oval 62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1" name="Group 626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364" name="Freeform 62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5" name="Freeform 62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6" name="Oval 62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2" name="Group 630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361" name="Freeform 63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2" name="Freeform 63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3" name="Oval 63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3" name="Group 634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358" name="Freeform 63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9" name="Freeform 63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60" name="Oval 63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4" name="Group 638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355" name="Freeform 63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6" name="Freeform 64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7" name="Oval 64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5" name="Group 642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352" name="Freeform 6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3" name="Freeform 6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4" name="Oval 6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6" name="Group 646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349" name="Freeform 6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0" name="Freeform 6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51" name="Oval 6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7" name="Group 650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346" name="Freeform 6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7" name="Freeform 6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8" name="Oval 6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8" name="Group 654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343" name="Freeform 6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4" name="Freeform 6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5" name="Oval 6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19" name="Group 658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340" name="Freeform 65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1" name="Freeform 66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42" name="Oval 66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0" name="Group 662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337" name="Freeform 66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8" name="Freeform 66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9" name="Oval 66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1" name="Group 666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334" name="Freeform 66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5" name="Freeform 66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6" name="Oval 66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2" name="Group 670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331" name="Freeform 67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2" name="Freeform 67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3" name="Oval 67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3" name="Group 674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328" name="Freeform 67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29" name="Freeform 67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30" name="Oval 67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324" name="Group 678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325" name="Freeform 67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26" name="Freeform 68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327" name="Oval 68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6" name="Group 682"/>
            <p:cNvGrpSpPr>
              <a:grpSpLocks/>
            </p:cNvGrpSpPr>
            <p:nvPr/>
          </p:nvGrpSpPr>
          <p:grpSpPr bwMode="auto">
            <a:xfrm>
              <a:off x="3167" y="73"/>
              <a:ext cx="250" cy="1181"/>
              <a:chOff x="2336" y="50"/>
              <a:chExt cx="250" cy="1181"/>
            </a:xfrm>
          </p:grpSpPr>
          <p:sp>
            <p:nvSpPr>
              <p:cNvPr id="264" name="Oval 683"/>
              <p:cNvSpPr>
                <a:spLocks noChangeArrowheads="1"/>
              </p:cNvSpPr>
              <p:nvPr/>
            </p:nvSpPr>
            <p:spPr bwMode="auto">
              <a:xfrm>
                <a:off x="2343" y="1117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5" name="Oval 684"/>
              <p:cNvSpPr>
                <a:spLocks noChangeArrowheads="1"/>
              </p:cNvSpPr>
              <p:nvPr/>
            </p:nvSpPr>
            <p:spPr bwMode="auto">
              <a:xfrm>
                <a:off x="2496" y="112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6" name="Oval 685"/>
              <p:cNvSpPr>
                <a:spLocks noChangeArrowheads="1"/>
              </p:cNvSpPr>
              <p:nvPr/>
            </p:nvSpPr>
            <p:spPr bwMode="auto">
              <a:xfrm>
                <a:off x="2426" y="114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7" name="Oval 686"/>
              <p:cNvSpPr>
                <a:spLocks noChangeArrowheads="1"/>
              </p:cNvSpPr>
              <p:nvPr/>
            </p:nvSpPr>
            <p:spPr bwMode="auto">
              <a:xfrm>
                <a:off x="2343" y="105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8" name="Oval 687"/>
              <p:cNvSpPr>
                <a:spLocks noChangeArrowheads="1"/>
              </p:cNvSpPr>
              <p:nvPr/>
            </p:nvSpPr>
            <p:spPr bwMode="auto">
              <a:xfrm>
                <a:off x="2496" y="105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69" name="Oval 688"/>
              <p:cNvSpPr>
                <a:spLocks noChangeArrowheads="1"/>
              </p:cNvSpPr>
              <p:nvPr/>
            </p:nvSpPr>
            <p:spPr bwMode="auto">
              <a:xfrm>
                <a:off x="2426" y="107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0" name="Oval 689"/>
              <p:cNvSpPr>
                <a:spLocks noChangeArrowheads="1"/>
              </p:cNvSpPr>
              <p:nvPr/>
            </p:nvSpPr>
            <p:spPr bwMode="auto">
              <a:xfrm>
                <a:off x="2343" y="98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1" name="Oval 690"/>
              <p:cNvSpPr>
                <a:spLocks noChangeArrowheads="1"/>
              </p:cNvSpPr>
              <p:nvPr/>
            </p:nvSpPr>
            <p:spPr bwMode="auto">
              <a:xfrm>
                <a:off x="2496" y="98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2" name="Oval 691"/>
              <p:cNvSpPr>
                <a:spLocks noChangeArrowheads="1"/>
              </p:cNvSpPr>
              <p:nvPr/>
            </p:nvSpPr>
            <p:spPr bwMode="auto">
              <a:xfrm>
                <a:off x="2426" y="100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3" name="Oval 692"/>
              <p:cNvSpPr>
                <a:spLocks noChangeArrowheads="1"/>
              </p:cNvSpPr>
              <p:nvPr/>
            </p:nvSpPr>
            <p:spPr bwMode="auto">
              <a:xfrm>
                <a:off x="2343" y="91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4" name="Oval 693"/>
              <p:cNvSpPr>
                <a:spLocks noChangeArrowheads="1"/>
              </p:cNvSpPr>
              <p:nvPr/>
            </p:nvSpPr>
            <p:spPr bwMode="auto">
              <a:xfrm>
                <a:off x="2496" y="91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5" name="Oval 694"/>
              <p:cNvSpPr>
                <a:spLocks noChangeArrowheads="1"/>
              </p:cNvSpPr>
              <p:nvPr/>
            </p:nvSpPr>
            <p:spPr bwMode="auto">
              <a:xfrm>
                <a:off x="2426" y="93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6" name="Oval 695"/>
              <p:cNvSpPr>
                <a:spLocks noChangeArrowheads="1"/>
              </p:cNvSpPr>
              <p:nvPr/>
            </p:nvSpPr>
            <p:spPr bwMode="auto">
              <a:xfrm>
                <a:off x="2336" y="84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7" name="Oval 696"/>
              <p:cNvSpPr>
                <a:spLocks noChangeArrowheads="1"/>
              </p:cNvSpPr>
              <p:nvPr/>
            </p:nvSpPr>
            <p:spPr bwMode="auto">
              <a:xfrm>
                <a:off x="2489" y="84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8" name="Oval 697"/>
              <p:cNvSpPr>
                <a:spLocks noChangeArrowheads="1"/>
              </p:cNvSpPr>
              <p:nvPr/>
            </p:nvSpPr>
            <p:spPr bwMode="auto">
              <a:xfrm>
                <a:off x="2419" y="869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79" name="Oval 698"/>
              <p:cNvSpPr>
                <a:spLocks noChangeArrowheads="1"/>
              </p:cNvSpPr>
              <p:nvPr/>
            </p:nvSpPr>
            <p:spPr bwMode="auto">
              <a:xfrm>
                <a:off x="2336" y="76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0" name="Oval 699"/>
              <p:cNvSpPr>
                <a:spLocks noChangeArrowheads="1"/>
              </p:cNvSpPr>
              <p:nvPr/>
            </p:nvSpPr>
            <p:spPr bwMode="auto">
              <a:xfrm>
                <a:off x="2489" y="77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1" name="Oval 700"/>
              <p:cNvSpPr>
                <a:spLocks noChangeArrowheads="1"/>
              </p:cNvSpPr>
              <p:nvPr/>
            </p:nvSpPr>
            <p:spPr bwMode="auto">
              <a:xfrm>
                <a:off x="2419" y="79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2" name="Oval 701"/>
              <p:cNvSpPr>
                <a:spLocks noChangeArrowheads="1"/>
              </p:cNvSpPr>
              <p:nvPr/>
            </p:nvSpPr>
            <p:spPr bwMode="auto">
              <a:xfrm>
                <a:off x="2336" y="70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3" name="Oval 702"/>
              <p:cNvSpPr>
                <a:spLocks noChangeArrowheads="1"/>
              </p:cNvSpPr>
              <p:nvPr/>
            </p:nvSpPr>
            <p:spPr bwMode="auto">
              <a:xfrm>
                <a:off x="2489" y="70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4" name="Oval 703"/>
              <p:cNvSpPr>
                <a:spLocks noChangeArrowheads="1"/>
              </p:cNvSpPr>
              <p:nvPr/>
            </p:nvSpPr>
            <p:spPr bwMode="auto">
              <a:xfrm>
                <a:off x="2419" y="726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5" name="Oval 704"/>
              <p:cNvSpPr>
                <a:spLocks noChangeArrowheads="1"/>
              </p:cNvSpPr>
              <p:nvPr/>
            </p:nvSpPr>
            <p:spPr bwMode="auto">
              <a:xfrm>
                <a:off x="2336" y="61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6" name="Oval 705"/>
              <p:cNvSpPr>
                <a:spLocks noChangeArrowheads="1"/>
              </p:cNvSpPr>
              <p:nvPr/>
            </p:nvSpPr>
            <p:spPr bwMode="auto">
              <a:xfrm>
                <a:off x="2489" y="62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7" name="Oval 706"/>
              <p:cNvSpPr>
                <a:spLocks noChangeArrowheads="1"/>
              </p:cNvSpPr>
              <p:nvPr/>
            </p:nvSpPr>
            <p:spPr bwMode="auto">
              <a:xfrm>
                <a:off x="2419" y="64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8" name="Oval 707"/>
              <p:cNvSpPr>
                <a:spLocks noChangeArrowheads="1"/>
              </p:cNvSpPr>
              <p:nvPr/>
            </p:nvSpPr>
            <p:spPr bwMode="auto">
              <a:xfrm>
                <a:off x="2336" y="549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89" name="Oval 708"/>
              <p:cNvSpPr>
                <a:spLocks noChangeArrowheads="1"/>
              </p:cNvSpPr>
              <p:nvPr/>
            </p:nvSpPr>
            <p:spPr bwMode="auto">
              <a:xfrm>
                <a:off x="2489" y="55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0" name="Oval 709"/>
              <p:cNvSpPr>
                <a:spLocks noChangeArrowheads="1"/>
              </p:cNvSpPr>
              <p:nvPr/>
            </p:nvSpPr>
            <p:spPr bwMode="auto">
              <a:xfrm>
                <a:off x="2419" y="57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1" name="Oval 710"/>
              <p:cNvSpPr>
                <a:spLocks noChangeArrowheads="1"/>
              </p:cNvSpPr>
              <p:nvPr/>
            </p:nvSpPr>
            <p:spPr bwMode="auto">
              <a:xfrm>
                <a:off x="2336" y="46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2" name="Oval 711"/>
              <p:cNvSpPr>
                <a:spLocks noChangeArrowheads="1"/>
              </p:cNvSpPr>
              <p:nvPr/>
            </p:nvSpPr>
            <p:spPr bwMode="auto">
              <a:xfrm>
                <a:off x="2489" y="47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3" name="Oval 712"/>
              <p:cNvSpPr>
                <a:spLocks noChangeArrowheads="1"/>
              </p:cNvSpPr>
              <p:nvPr/>
            </p:nvSpPr>
            <p:spPr bwMode="auto">
              <a:xfrm>
                <a:off x="2419" y="49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4" name="Oval 713"/>
              <p:cNvSpPr>
                <a:spLocks noChangeArrowheads="1"/>
              </p:cNvSpPr>
              <p:nvPr/>
            </p:nvSpPr>
            <p:spPr bwMode="auto">
              <a:xfrm>
                <a:off x="2336" y="39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5" name="Oval 714"/>
              <p:cNvSpPr>
                <a:spLocks noChangeArrowheads="1"/>
              </p:cNvSpPr>
              <p:nvPr/>
            </p:nvSpPr>
            <p:spPr bwMode="auto">
              <a:xfrm>
                <a:off x="2489" y="39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6" name="Oval 715"/>
              <p:cNvSpPr>
                <a:spLocks noChangeArrowheads="1"/>
              </p:cNvSpPr>
              <p:nvPr/>
            </p:nvSpPr>
            <p:spPr bwMode="auto">
              <a:xfrm>
                <a:off x="2419" y="41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7" name="Oval 716"/>
              <p:cNvSpPr>
                <a:spLocks noChangeArrowheads="1"/>
              </p:cNvSpPr>
              <p:nvPr/>
            </p:nvSpPr>
            <p:spPr bwMode="auto">
              <a:xfrm>
                <a:off x="2336" y="30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8" name="Oval 717"/>
              <p:cNvSpPr>
                <a:spLocks noChangeArrowheads="1"/>
              </p:cNvSpPr>
              <p:nvPr/>
            </p:nvSpPr>
            <p:spPr bwMode="auto">
              <a:xfrm>
                <a:off x="2489" y="30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299" name="Oval 718"/>
              <p:cNvSpPr>
                <a:spLocks noChangeArrowheads="1"/>
              </p:cNvSpPr>
              <p:nvPr/>
            </p:nvSpPr>
            <p:spPr bwMode="auto">
              <a:xfrm>
                <a:off x="2419" y="32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0" name="Oval 719"/>
              <p:cNvSpPr>
                <a:spLocks noChangeArrowheads="1"/>
              </p:cNvSpPr>
              <p:nvPr/>
            </p:nvSpPr>
            <p:spPr bwMode="auto">
              <a:xfrm>
                <a:off x="2336" y="23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1" name="Oval 720"/>
              <p:cNvSpPr>
                <a:spLocks noChangeArrowheads="1"/>
              </p:cNvSpPr>
              <p:nvPr/>
            </p:nvSpPr>
            <p:spPr bwMode="auto">
              <a:xfrm>
                <a:off x="2489" y="235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2" name="Oval 721"/>
              <p:cNvSpPr>
                <a:spLocks noChangeArrowheads="1"/>
              </p:cNvSpPr>
              <p:nvPr/>
            </p:nvSpPr>
            <p:spPr bwMode="auto">
              <a:xfrm>
                <a:off x="2419" y="256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3" name="Oval 722"/>
              <p:cNvSpPr>
                <a:spLocks noChangeArrowheads="1"/>
              </p:cNvSpPr>
              <p:nvPr/>
            </p:nvSpPr>
            <p:spPr bwMode="auto">
              <a:xfrm>
                <a:off x="2336" y="148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4" name="Oval 723"/>
              <p:cNvSpPr>
                <a:spLocks noChangeArrowheads="1"/>
              </p:cNvSpPr>
              <p:nvPr/>
            </p:nvSpPr>
            <p:spPr bwMode="auto">
              <a:xfrm>
                <a:off x="2489" y="151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5" name="Oval 724"/>
              <p:cNvSpPr>
                <a:spLocks noChangeArrowheads="1"/>
              </p:cNvSpPr>
              <p:nvPr/>
            </p:nvSpPr>
            <p:spPr bwMode="auto">
              <a:xfrm>
                <a:off x="2419" y="172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6" name="Oval 725"/>
              <p:cNvSpPr>
                <a:spLocks noChangeArrowheads="1"/>
              </p:cNvSpPr>
              <p:nvPr/>
            </p:nvSpPr>
            <p:spPr bwMode="auto">
              <a:xfrm>
                <a:off x="2336" y="50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7" name="Oval 726"/>
              <p:cNvSpPr>
                <a:spLocks noChangeArrowheads="1"/>
              </p:cNvSpPr>
              <p:nvPr/>
            </p:nvSpPr>
            <p:spPr bwMode="auto">
              <a:xfrm>
                <a:off x="2489" y="53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308" name="Oval 727"/>
              <p:cNvSpPr>
                <a:spLocks noChangeArrowheads="1"/>
              </p:cNvSpPr>
              <p:nvPr/>
            </p:nvSpPr>
            <p:spPr bwMode="auto">
              <a:xfrm>
                <a:off x="2419" y="74"/>
                <a:ext cx="90" cy="90"/>
              </a:xfrm>
              <a:prstGeom prst="ellipse">
                <a:avLst/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37" name="Group 728"/>
            <p:cNvGrpSpPr>
              <a:grpSpLocks/>
            </p:cNvGrpSpPr>
            <p:nvPr/>
          </p:nvGrpSpPr>
          <p:grpSpPr bwMode="auto">
            <a:xfrm>
              <a:off x="4010" y="935"/>
              <a:ext cx="459" cy="317"/>
              <a:chOff x="2063" y="1706"/>
              <a:chExt cx="459" cy="317"/>
            </a:xfrm>
          </p:grpSpPr>
          <p:grpSp>
            <p:nvGrpSpPr>
              <p:cNvPr id="200" name="Group 729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261" name="Freeform 73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2" name="Freeform 73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3" name="Oval 73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1" name="Group 733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258" name="Freeform 73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9" name="Freeform 73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60" name="Oval 73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2" name="Group 737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255" name="Freeform 73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6" name="Freeform 73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7" name="Oval 74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3" name="Group 741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252" name="Freeform 74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3" name="Freeform 74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4" name="Oval 74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4" name="Group 745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249" name="Freeform 74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0" name="Freeform 74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51" name="Oval 74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5" name="Group 749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246" name="Freeform 75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7" name="Freeform 75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8" name="Oval 75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6" name="Group 753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243" name="Freeform 75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4" name="Freeform 75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5" name="Oval 75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7" name="Group 757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240" name="Freeform 75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1" name="Freeform 75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42" name="Oval 76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8" name="Group 761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237" name="Freeform 76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8" name="Freeform 76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9" name="Oval 76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09" name="Group 765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234" name="Freeform 76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5" name="Freeform 76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6" name="Oval 76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0" name="Group 769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231" name="Freeform 77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2" name="Freeform 77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3" name="Oval 77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1" name="Group 773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228" name="Freeform 774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9" name="Freeform 775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30" name="Oval 776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2" name="Group 777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225" name="Freeform 778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6" name="Freeform 779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7" name="Oval 780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3" name="Group 781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222" name="Freeform 782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3" name="Freeform 783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4" name="Oval 784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4" name="Group 785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219" name="Freeform 786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0" name="Freeform 787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21" name="Oval 788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215" name="Group 789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216" name="Freeform 790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17" name="Freeform 791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218" name="Oval 792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38" name="Group 793"/>
            <p:cNvGrpSpPr>
              <a:grpSpLocks/>
            </p:cNvGrpSpPr>
            <p:nvPr/>
          </p:nvGrpSpPr>
          <p:grpSpPr bwMode="auto">
            <a:xfrm>
              <a:off x="4483" y="935"/>
              <a:ext cx="459" cy="317"/>
              <a:chOff x="2063" y="1706"/>
              <a:chExt cx="459" cy="317"/>
            </a:xfrm>
          </p:grpSpPr>
          <p:grpSp>
            <p:nvGrpSpPr>
              <p:cNvPr id="136" name="Group 794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197" name="Freeform 79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8" name="Freeform 79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9" name="Oval 79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37" name="Group 798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194" name="Freeform 79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5" name="Freeform 80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6" name="Oval 80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38" name="Group 802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191" name="Freeform 80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2" name="Freeform 80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3" name="Oval 80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39" name="Group 806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188" name="Freeform 80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9" name="Freeform 80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90" name="Oval 80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0" name="Group 810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185" name="Freeform 81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6" name="Freeform 81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7" name="Oval 81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1" name="Group 814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182" name="Freeform 81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3" name="Freeform 81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4" name="Oval 81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2" name="Group 818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179" name="Freeform 81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0" name="Freeform 82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81" name="Oval 82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3" name="Group 822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176" name="Freeform 82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7" name="Freeform 82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8" name="Oval 82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4" name="Group 826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173" name="Freeform 82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4" name="Freeform 82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5" name="Oval 82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5" name="Group 830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170" name="Freeform 83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1" name="Freeform 83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72" name="Oval 83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6" name="Group 834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167" name="Freeform 83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8" name="Freeform 83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9" name="Oval 83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7" name="Group 838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164" name="Freeform 83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5" name="Freeform 84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6" name="Oval 84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8" name="Group 842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161" name="Freeform 84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2" name="Freeform 84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3" name="Oval 84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9" name="Group 846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158" name="Freeform 84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9" name="Freeform 84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60" name="Oval 84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0" name="Group 850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155" name="Freeform 85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6" name="Freeform 85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7" name="Oval 85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51" name="Group 854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152" name="Freeform 85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3" name="Freeform 85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54" name="Oval 85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sp>
          <p:nvSpPr>
            <p:cNvPr id="39" name="AutoShape 858"/>
            <p:cNvSpPr>
              <a:spLocks noChangeArrowheads="1"/>
            </p:cNvSpPr>
            <p:nvPr/>
          </p:nvSpPr>
          <p:spPr bwMode="auto">
            <a:xfrm rot="-5400000">
              <a:off x="3349" y="1071"/>
              <a:ext cx="181" cy="91"/>
            </a:xfrm>
            <a:prstGeom prst="roundRect">
              <a:avLst>
                <a:gd name="adj" fmla="val 16667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40" name="Group 859"/>
            <p:cNvGrpSpPr>
              <a:grpSpLocks/>
            </p:cNvGrpSpPr>
            <p:nvPr/>
          </p:nvGrpSpPr>
          <p:grpSpPr bwMode="auto">
            <a:xfrm>
              <a:off x="1424" y="2387"/>
              <a:ext cx="459" cy="317"/>
              <a:chOff x="2063" y="1706"/>
              <a:chExt cx="459" cy="317"/>
            </a:xfrm>
          </p:grpSpPr>
          <p:grpSp>
            <p:nvGrpSpPr>
              <p:cNvPr id="72" name="Group 860"/>
              <p:cNvGrpSpPr>
                <a:grpSpLocks/>
              </p:cNvGrpSpPr>
              <p:nvPr/>
            </p:nvGrpSpPr>
            <p:grpSpPr bwMode="auto">
              <a:xfrm>
                <a:off x="2064" y="1706"/>
                <a:ext cx="45" cy="126"/>
                <a:chOff x="2699" y="527"/>
                <a:chExt cx="45" cy="126"/>
              </a:xfrm>
            </p:grpSpPr>
            <p:sp>
              <p:nvSpPr>
                <p:cNvPr id="133" name="Freeform 86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4" name="Freeform 86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5" name="Oval 86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3" name="Group 864"/>
              <p:cNvGrpSpPr>
                <a:grpSpLocks/>
              </p:cNvGrpSpPr>
              <p:nvPr/>
            </p:nvGrpSpPr>
            <p:grpSpPr bwMode="auto">
              <a:xfrm>
                <a:off x="2120" y="1706"/>
                <a:ext cx="45" cy="126"/>
                <a:chOff x="2699" y="527"/>
                <a:chExt cx="45" cy="126"/>
              </a:xfrm>
            </p:grpSpPr>
            <p:sp>
              <p:nvSpPr>
                <p:cNvPr id="130" name="Freeform 86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1" name="Freeform 86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32" name="Oval 86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4" name="Group 868"/>
              <p:cNvGrpSpPr>
                <a:grpSpLocks/>
              </p:cNvGrpSpPr>
              <p:nvPr/>
            </p:nvGrpSpPr>
            <p:grpSpPr bwMode="auto">
              <a:xfrm>
                <a:off x="2185" y="1706"/>
                <a:ext cx="45" cy="126"/>
                <a:chOff x="2699" y="527"/>
                <a:chExt cx="45" cy="126"/>
              </a:xfrm>
            </p:grpSpPr>
            <p:sp>
              <p:nvSpPr>
                <p:cNvPr id="127" name="Freeform 86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8" name="Freeform 87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9" name="Oval 87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5" name="Group 872"/>
              <p:cNvGrpSpPr>
                <a:grpSpLocks/>
              </p:cNvGrpSpPr>
              <p:nvPr/>
            </p:nvGrpSpPr>
            <p:grpSpPr bwMode="auto">
              <a:xfrm>
                <a:off x="2241" y="1706"/>
                <a:ext cx="45" cy="126"/>
                <a:chOff x="2699" y="527"/>
                <a:chExt cx="45" cy="126"/>
              </a:xfrm>
            </p:grpSpPr>
            <p:sp>
              <p:nvSpPr>
                <p:cNvPr id="124" name="Freeform 87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5" name="Freeform 87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6" name="Oval 87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6" name="Group 876"/>
              <p:cNvGrpSpPr>
                <a:grpSpLocks/>
              </p:cNvGrpSpPr>
              <p:nvPr/>
            </p:nvGrpSpPr>
            <p:grpSpPr bwMode="auto">
              <a:xfrm>
                <a:off x="2300" y="1706"/>
                <a:ext cx="45" cy="126"/>
                <a:chOff x="2699" y="527"/>
                <a:chExt cx="45" cy="126"/>
              </a:xfrm>
            </p:grpSpPr>
            <p:sp>
              <p:nvSpPr>
                <p:cNvPr id="121" name="Freeform 87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2" name="Freeform 87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3" name="Oval 87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7" name="Group 880"/>
              <p:cNvGrpSpPr>
                <a:grpSpLocks/>
              </p:cNvGrpSpPr>
              <p:nvPr/>
            </p:nvGrpSpPr>
            <p:grpSpPr bwMode="auto">
              <a:xfrm>
                <a:off x="2356" y="1706"/>
                <a:ext cx="45" cy="126"/>
                <a:chOff x="2699" y="527"/>
                <a:chExt cx="45" cy="126"/>
              </a:xfrm>
            </p:grpSpPr>
            <p:sp>
              <p:nvSpPr>
                <p:cNvPr id="118" name="Freeform 88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9" name="Freeform 88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20" name="Oval 88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8" name="Group 884"/>
              <p:cNvGrpSpPr>
                <a:grpSpLocks/>
              </p:cNvGrpSpPr>
              <p:nvPr/>
            </p:nvGrpSpPr>
            <p:grpSpPr bwMode="auto">
              <a:xfrm>
                <a:off x="2421" y="1706"/>
                <a:ext cx="45" cy="126"/>
                <a:chOff x="2699" y="527"/>
                <a:chExt cx="45" cy="126"/>
              </a:xfrm>
            </p:grpSpPr>
            <p:sp>
              <p:nvSpPr>
                <p:cNvPr id="115" name="Freeform 88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6" name="Freeform 88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7" name="Oval 88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79" name="Group 888"/>
              <p:cNvGrpSpPr>
                <a:grpSpLocks/>
              </p:cNvGrpSpPr>
              <p:nvPr/>
            </p:nvGrpSpPr>
            <p:grpSpPr bwMode="auto">
              <a:xfrm>
                <a:off x="2477" y="1706"/>
                <a:ext cx="45" cy="126"/>
                <a:chOff x="2699" y="527"/>
                <a:chExt cx="45" cy="126"/>
              </a:xfrm>
            </p:grpSpPr>
            <p:sp>
              <p:nvSpPr>
                <p:cNvPr id="112" name="Freeform 88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3" name="Freeform 89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4" name="Oval 89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0" name="Group 892"/>
              <p:cNvGrpSpPr>
                <a:grpSpLocks/>
              </p:cNvGrpSpPr>
              <p:nvPr/>
            </p:nvGrpSpPr>
            <p:grpSpPr bwMode="auto">
              <a:xfrm flipV="1">
                <a:off x="2063" y="1897"/>
                <a:ext cx="45" cy="126"/>
                <a:chOff x="2699" y="527"/>
                <a:chExt cx="45" cy="126"/>
              </a:xfrm>
            </p:grpSpPr>
            <p:sp>
              <p:nvSpPr>
                <p:cNvPr id="109" name="Freeform 89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0" name="Freeform 89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11" name="Oval 89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1" name="Group 896"/>
              <p:cNvGrpSpPr>
                <a:grpSpLocks/>
              </p:cNvGrpSpPr>
              <p:nvPr/>
            </p:nvGrpSpPr>
            <p:grpSpPr bwMode="auto">
              <a:xfrm flipV="1">
                <a:off x="2119" y="1897"/>
                <a:ext cx="45" cy="126"/>
                <a:chOff x="2699" y="527"/>
                <a:chExt cx="45" cy="126"/>
              </a:xfrm>
            </p:grpSpPr>
            <p:sp>
              <p:nvSpPr>
                <p:cNvPr id="106" name="Freeform 89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7" name="Freeform 89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8" name="Oval 89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2" name="Group 900"/>
              <p:cNvGrpSpPr>
                <a:grpSpLocks/>
              </p:cNvGrpSpPr>
              <p:nvPr/>
            </p:nvGrpSpPr>
            <p:grpSpPr bwMode="auto">
              <a:xfrm flipV="1">
                <a:off x="2184" y="1897"/>
                <a:ext cx="45" cy="126"/>
                <a:chOff x="2699" y="527"/>
                <a:chExt cx="45" cy="126"/>
              </a:xfrm>
            </p:grpSpPr>
            <p:sp>
              <p:nvSpPr>
                <p:cNvPr id="103" name="Freeform 90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4" name="Freeform 90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5" name="Oval 90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3" name="Group 904"/>
              <p:cNvGrpSpPr>
                <a:grpSpLocks/>
              </p:cNvGrpSpPr>
              <p:nvPr/>
            </p:nvGrpSpPr>
            <p:grpSpPr bwMode="auto">
              <a:xfrm flipV="1">
                <a:off x="2240" y="1897"/>
                <a:ext cx="45" cy="126"/>
                <a:chOff x="2699" y="527"/>
                <a:chExt cx="45" cy="126"/>
              </a:xfrm>
            </p:grpSpPr>
            <p:sp>
              <p:nvSpPr>
                <p:cNvPr id="100" name="Freeform 905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1" name="Freeform 906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102" name="Oval 907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4" name="Group 908"/>
              <p:cNvGrpSpPr>
                <a:grpSpLocks/>
              </p:cNvGrpSpPr>
              <p:nvPr/>
            </p:nvGrpSpPr>
            <p:grpSpPr bwMode="auto">
              <a:xfrm flipV="1">
                <a:off x="2299" y="1897"/>
                <a:ext cx="45" cy="126"/>
                <a:chOff x="2699" y="527"/>
                <a:chExt cx="45" cy="126"/>
              </a:xfrm>
            </p:grpSpPr>
            <p:sp>
              <p:nvSpPr>
                <p:cNvPr id="97" name="Freeform 909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8" name="Freeform 910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9" name="Oval 911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5" name="Group 912"/>
              <p:cNvGrpSpPr>
                <a:grpSpLocks/>
              </p:cNvGrpSpPr>
              <p:nvPr/>
            </p:nvGrpSpPr>
            <p:grpSpPr bwMode="auto">
              <a:xfrm flipV="1">
                <a:off x="2355" y="1897"/>
                <a:ext cx="45" cy="126"/>
                <a:chOff x="2699" y="527"/>
                <a:chExt cx="45" cy="126"/>
              </a:xfrm>
            </p:grpSpPr>
            <p:sp>
              <p:nvSpPr>
                <p:cNvPr id="94" name="Freeform 913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5" name="Freeform 914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6" name="Oval 915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6" name="Group 916"/>
              <p:cNvGrpSpPr>
                <a:grpSpLocks/>
              </p:cNvGrpSpPr>
              <p:nvPr/>
            </p:nvGrpSpPr>
            <p:grpSpPr bwMode="auto">
              <a:xfrm flipV="1">
                <a:off x="2420" y="1897"/>
                <a:ext cx="45" cy="126"/>
                <a:chOff x="2699" y="527"/>
                <a:chExt cx="45" cy="126"/>
              </a:xfrm>
            </p:grpSpPr>
            <p:sp>
              <p:nvSpPr>
                <p:cNvPr id="91" name="Freeform 917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2" name="Freeform 918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3" name="Oval 919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87" name="Group 920"/>
              <p:cNvGrpSpPr>
                <a:grpSpLocks/>
              </p:cNvGrpSpPr>
              <p:nvPr/>
            </p:nvGrpSpPr>
            <p:grpSpPr bwMode="auto">
              <a:xfrm flipV="1">
                <a:off x="2476" y="1897"/>
                <a:ext cx="45" cy="126"/>
                <a:chOff x="2699" y="527"/>
                <a:chExt cx="45" cy="126"/>
              </a:xfrm>
            </p:grpSpPr>
            <p:sp>
              <p:nvSpPr>
                <p:cNvPr id="88" name="Freeform 921"/>
                <p:cNvSpPr>
                  <a:spLocks/>
                </p:cNvSpPr>
                <p:nvPr/>
              </p:nvSpPr>
              <p:spPr bwMode="auto">
                <a:xfrm>
                  <a:off x="2709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9" name="Freeform 922"/>
                <p:cNvSpPr>
                  <a:spLocks/>
                </p:cNvSpPr>
                <p:nvPr/>
              </p:nvSpPr>
              <p:spPr bwMode="auto">
                <a:xfrm>
                  <a:off x="2730" y="562"/>
                  <a:ext cx="1" cy="9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46"/>
                    </a:cxn>
                    <a:cxn ang="0">
                      <a:pos x="0" y="91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1"/>
                        <a:pt x="0" y="46"/>
                      </a:cubicBezTo>
                      <a:cubicBezTo>
                        <a:pt x="0" y="61"/>
                        <a:pt x="0" y="91"/>
                        <a:pt x="0" y="91"/>
                      </a:cubicBezTo>
                      <a:cubicBezTo>
                        <a:pt x="0" y="91"/>
                        <a:pt x="0" y="68"/>
                        <a:pt x="0" y="46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90" name="Oval 923"/>
                <p:cNvSpPr>
                  <a:spLocks noChangeArrowheads="1"/>
                </p:cNvSpPr>
                <p:nvPr/>
              </p:nvSpPr>
              <p:spPr bwMode="auto">
                <a:xfrm>
                  <a:off x="2699" y="527"/>
                  <a:ext cx="45" cy="45"/>
                </a:xfrm>
                <a:prstGeom prst="ellipse">
                  <a:avLst/>
                </a:prstGeom>
                <a:solidFill>
                  <a:srgbClr val="C6B8A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41" name="Group 924"/>
            <p:cNvGrpSpPr>
              <a:grpSpLocks/>
            </p:cNvGrpSpPr>
            <p:nvPr/>
          </p:nvGrpSpPr>
          <p:grpSpPr bwMode="auto">
            <a:xfrm>
              <a:off x="1746" y="3294"/>
              <a:ext cx="1066" cy="255"/>
              <a:chOff x="1746" y="3294"/>
              <a:chExt cx="1066" cy="255"/>
            </a:xfrm>
          </p:grpSpPr>
          <p:sp>
            <p:nvSpPr>
              <p:cNvPr id="70" name="Text Box 925"/>
              <p:cNvSpPr txBox="1">
                <a:spLocks noChangeArrowheads="1"/>
              </p:cNvSpPr>
              <p:nvPr/>
            </p:nvSpPr>
            <p:spPr bwMode="auto">
              <a:xfrm>
                <a:off x="1746" y="3337"/>
                <a:ext cx="10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1600">
                    <a:latin typeface="Arial" charset="0"/>
                  </a:rPr>
                  <a:t>ATP     ADP + Pi</a:t>
                </a:r>
              </a:p>
            </p:txBody>
          </p:sp>
          <p:sp>
            <p:nvSpPr>
              <p:cNvPr id="71" name="Freeform 926"/>
              <p:cNvSpPr>
                <a:spLocks noChangeAspect="1"/>
              </p:cNvSpPr>
              <p:nvPr/>
            </p:nvSpPr>
            <p:spPr bwMode="auto">
              <a:xfrm>
                <a:off x="1905" y="3294"/>
                <a:ext cx="526" cy="95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136" y="23"/>
                  </a:cxn>
                  <a:cxn ang="0">
                    <a:pos x="362" y="23"/>
                  </a:cxn>
                  <a:cxn ang="0">
                    <a:pos x="499" y="159"/>
                  </a:cxn>
                </a:cxnLst>
                <a:rect l="0" t="0" r="r" b="b"/>
                <a:pathLst>
                  <a:path w="499" h="159">
                    <a:moveTo>
                      <a:pt x="0" y="159"/>
                    </a:moveTo>
                    <a:cubicBezTo>
                      <a:pt x="38" y="102"/>
                      <a:pt x="76" y="46"/>
                      <a:pt x="136" y="23"/>
                    </a:cubicBezTo>
                    <a:cubicBezTo>
                      <a:pt x="196" y="0"/>
                      <a:pt x="301" y="0"/>
                      <a:pt x="362" y="23"/>
                    </a:cubicBezTo>
                    <a:cubicBezTo>
                      <a:pt x="423" y="46"/>
                      <a:pt x="461" y="102"/>
                      <a:pt x="499" y="15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42" name="Text Box 927"/>
            <p:cNvSpPr txBox="1">
              <a:spLocks noChangeArrowheads="1"/>
            </p:cNvSpPr>
            <p:nvPr/>
          </p:nvSpPr>
          <p:spPr bwMode="auto">
            <a:xfrm>
              <a:off x="4456" y="3573"/>
              <a:ext cx="45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2000">
                  <a:latin typeface="Arial" charset="0"/>
                </a:rPr>
                <a:t>DNA</a:t>
              </a:r>
            </a:p>
          </p:txBody>
        </p:sp>
        <p:sp>
          <p:nvSpPr>
            <p:cNvPr id="43" name="Line 928"/>
            <p:cNvSpPr>
              <a:spLocks noChangeShapeType="1"/>
            </p:cNvSpPr>
            <p:nvPr/>
          </p:nvSpPr>
          <p:spPr bwMode="auto">
            <a:xfrm flipV="1">
              <a:off x="2275" y="3566"/>
              <a:ext cx="469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4" name="Text Box 929"/>
            <p:cNvSpPr txBox="1">
              <a:spLocks noChangeArrowheads="1"/>
            </p:cNvSpPr>
            <p:nvPr/>
          </p:nvSpPr>
          <p:spPr bwMode="auto">
            <a:xfrm>
              <a:off x="1387" y="3578"/>
              <a:ext cx="1085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2000">
                  <a:latin typeface="Arial" charset="0"/>
                </a:rPr>
                <a:t>Pilot proteins </a:t>
              </a:r>
            </a:p>
            <a:p>
              <a:pPr eaLnBrk="1" hangingPunct="1"/>
              <a:r>
                <a:rPr lang="es-ES" sz="2000">
                  <a:latin typeface="Arial" charset="0"/>
                </a:rPr>
                <a:t>and Toxins</a:t>
              </a:r>
            </a:p>
          </p:txBody>
        </p:sp>
        <p:sp>
          <p:nvSpPr>
            <p:cNvPr id="45" name="Line 930"/>
            <p:cNvSpPr>
              <a:spLocks noChangeShapeType="1"/>
            </p:cNvSpPr>
            <p:nvPr/>
          </p:nvSpPr>
          <p:spPr bwMode="auto">
            <a:xfrm flipH="1" flipV="1">
              <a:off x="4173" y="3317"/>
              <a:ext cx="454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6" name="Text Box 931"/>
            <p:cNvSpPr txBox="1">
              <a:spLocks noChangeArrowheads="1"/>
            </p:cNvSpPr>
            <p:nvPr/>
          </p:nvSpPr>
          <p:spPr bwMode="auto">
            <a:xfrm>
              <a:off x="2699" y="3793"/>
              <a:ext cx="6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sz="2800" b="1">
                  <a:solidFill>
                    <a:srgbClr val="FF33CC"/>
                  </a:solidFill>
                  <a:latin typeface="Arial" charset="0"/>
                </a:rPr>
                <a:t>TrwK</a:t>
              </a:r>
            </a:p>
          </p:txBody>
        </p:sp>
        <p:sp>
          <p:nvSpPr>
            <p:cNvPr id="47" name="Text Box 932"/>
            <p:cNvSpPr txBox="1">
              <a:spLocks noChangeArrowheads="1"/>
            </p:cNvSpPr>
            <p:nvPr/>
          </p:nvSpPr>
          <p:spPr bwMode="auto">
            <a:xfrm>
              <a:off x="1678" y="2908"/>
              <a:ext cx="5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chemeClr val="folHlink"/>
                  </a:solidFill>
                  <a:latin typeface="Arial" charset="0"/>
                </a:rPr>
                <a:t>TrwD</a:t>
              </a:r>
            </a:p>
          </p:txBody>
        </p:sp>
        <p:sp>
          <p:nvSpPr>
            <p:cNvPr id="48" name="Text Box 933"/>
            <p:cNvSpPr txBox="1">
              <a:spLocks noChangeArrowheads="1"/>
            </p:cNvSpPr>
            <p:nvPr/>
          </p:nvSpPr>
          <p:spPr bwMode="auto">
            <a:xfrm>
              <a:off x="2079" y="2061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33CCFF"/>
                  </a:solidFill>
                  <a:latin typeface="Arial" charset="0"/>
                </a:rPr>
                <a:t>TrwI</a:t>
              </a:r>
            </a:p>
          </p:txBody>
        </p:sp>
        <p:sp>
          <p:nvSpPr>
            <p:cNvPr id="49" name="Text Box 934"/>
            <p:cNvSpPr txBox="1">
              <a:spLocks noChangeArrowheads="1"/>
            </p:cNvSpPr>
            <p:nvPr/>
          </p:nvSpPr>
          <p:spPr bwMode="auto">
            <a:xfrm>
              <a:off x="2109" y="1676"/>
              <a:ext cx="60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99CCFF"/>
                  </a:solidFill>
                  <a:latin typeface="Arial" charset="0"/>
                </a:rPr>
                <a:t>TrwG</a:t>
              </a:r>
            </a:p>
          </p:txBody>
        </p:sp>
        <p:sp>
          <p:nvSpPr>
            <p:cNvPr id="50" name="Text Box 935"/>
            <p:cNvSpPr txBox="1">
              <a:spLocks noChangeArrowheads="1"/>
            </p:cNvSpPr>
            <p:nvPr/>
          </p:nvSpPr>
          <p:spPr bwMode="auto">
            <a:xfrm>
              <a:off x="3520" y="1691"/>
              <a:ext cx="58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6600FF"/>
                  </a:solidFill>
                  <a:latin typeface="Arial" charset="0"/>
                </a:rPr>
                <a:t>TrwE</a:t>
              </a:r>
            </a:p>
          </p:txBody>
        </p:sp>
        <p:sp>
          <p:nvSpPr>
            <p:cNvPr id="51" name="Text Box 936"/>
            <p:cNvSpPr txBox="1">
              <a:spLocks noChangeArrowheads="1"/>
            </p:cNvSpPr>
            <p:nvPr/>
          </p:nvSpPr>
          <p:spPr bwMode="auto">
            <a:xfrm>
              <a:off x="3394" y="497"/>
              <a:ext cx="5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FFCC99"/>
                  </a:solidFill>
                  <a:latin typeface="Arial" charset="0"/>
                </a:rPr>
                <a:t>TrwL</a:t>
              </a:r>
            </a:p>
          </p:txBody>
        </p:sp>
        <p:sp>
          <p:nvSpPr>
            <p:cNvPr id="52" name="Text Box 937"/>
            <p:cNvSpPr txBox="1">
              <a:spLocks noChangeArrowheads="1"/>
            </p:cNvSpPr>
            <p:nvPr/>
          </p:nvSpPr>
          <p:spPr bwMode="auto">
            <a:xfrm>
              <a:off x="2585" y="361"/>
              <a:ext cx="5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FF9900"/>
                  </a:solidFill>
                  <a:latin typeface="Arial" charset="0"/>
                </a:rPr>
                <a:t>TrwJ</a:t>
              </a:r>
            </a:p>
          </p:txBody>
        </p:sp>
        <p:sp>
          <p:nvSpPr>
            <p:cNvPr id="53" name="Text Box 938"/>
            <p:cNvSpPr txBox="1">
              <a:spLocks noChangeArrowheads="1"/>
            </p:cNvSpPr>
            <p:nvPr/>
          </p:nvSpPr>
          <p:spPr bwMode="auto">
            <a:xfrm>
              <a:off x="4014" y="2908"/>
              <a:ext cx="5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 b="1">
                  <a:solidFill>
                    <a:srgbClr val="66FF33"/>
                  </a:solidFill>
                  <a:latin typeface="Arial" charset="0"/>
                </a:rPr>
                <a:t>TrwB</a:t>
              </a:r>
            </a:p>
          </p:txBody>
        </p:sp>
        <p:sp>
          <p:nvSpPr>
            <p:cNvPr id="54" name="Text Box 939"/>
            <p:cNvSpPr txBox="1">
              <a:spLocks noChangeArrowheads="1"/>
            </p:cNvSpPr>
            <p:nvPr/>
          </p:nvSpPr>
          <p:spPr bwMode="auto">
            <a:xfrm>
              <a:off x="3605" y="1265"/>
              <a:ext cx="55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>
                  <a:solidFill>
                    <a:srgbClr val="0099FF"/>
                  </a:solidFill>
                  <a:latin typeface="Arial" charset="0"/>
                </a:rPr>
                <a:t>TrwF</a:t>
              </a:r>
            </a:p>
          </p:txBody>
        </p:sp>
        <p:sp>
          <p:nvSpPr>
            <p:cNvPr id="55" name="Text Box 940"/>
            <p:cNvSpPr txBox="1">
              <a:spLocks noChangeArrowheads="1"/>
            </p:cNvSpPr>
            <p:nvPr/>
          </p:nvSpPr>
          <p:spPr bwMode="auto">
            <a:xfrm>
              <a:off x="4936" y="930"/>
              <a:ext cx="42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>
                  <a:latin typeface="Arial" charset="0"/>
                </a:rPr>
                <a:t>OM</a:t>
              </a:r>
            </a:p>
          </p:txBody>
        </p:sp>
        <p:sp>
          <p:nvSpPr>
            <p:cNvPr id="56" name="Text Box 941"/>
            <p:cNvSpPr txBox="1">
              <a:spLocks noChangeArrowheads="1"/>
            </p:cNvSpPr>
            <p:nvPr/>
          </p:nvSpPr>
          <p:spPr bwMode="auto">
            <a:xfrm>
              <a:off x="4984" y="2386"/>
              <a:ext cx="32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r>
                <a:rPr lang="es-ES">
                  <a:latin typeface="Arial" charset="0"/>
                </a:rPr>
                <a:t>IM</a:t>
              </a:r>
            </a:p>
          </p:txBody>
        </p:sp>
        <p:grpSp>
          <p:nvGrpSpPr>
            <p:cNvPr id="57" name="Group 942"/>
            <p:cNvGrpSpPr>
              <a:grpSpLocks/>
            </p:cNvGrpSpPr>
            <p:nvPr/>
          </p:nvGrpSpPr>
          <p:grpSpPr bwMode="auto">
            <a:xfrm>
              <a:off x="2981" y="2387"/>
              <a:ext cx="307" cy="454"/>
              <a:chOff x="4422" y="3249"/>
              <a:chExt cx="307" cy="454"/>
            </a:xfrm>
          </p:grpSpPr>
          <p:sp>
            <p:nvSpPr>
              <p:cNvPr id="64" name="AutoShape 943"/>
              <p:cNvSpPr>
                <a:spLocks noChangeArrowheads="1"/>
              </p:cNvSpPr>
              <p:nvPr/>
            </p:nvSpPr>
            <p:spPr bwMode="auto">
              <a:xfrm>
                <a:off x="4558" y="3249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5" name="AutoShape 944"/>
              <p:cNvSpPr>
                <a:spLocks noChangeArrowheads="1"/>
              </p:cNvSpPr>
              <p:nvPr/>
            </p:nvSpPr>
            <p:spPr bwMode="auto">
              <a:xfrm>
                <a:off x="4468" y="3294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6" name="AutoShape 945"/>
              <p:cNvSpPr>
                <a:spLocks noChangeArrowheads="1"/>
              </p:cNvSpPr>
              <p:nvPr/>
            </p:nvSpPr>
            <p:spPr bwMode="auto">
              <a:xfrm>
                <a:off x="4422" y="3339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7" name="AutoShape 946"/>
              <p:cNvSpPr>
                <a:spLocks noChangeArrowheads="1"/>
              </p:cNvSpPr>
              <p:nvPr/>
            </p:nvSpPr>
            <p:spPr bwMode="auto">
              <a:xfrm>
                <a:off x="4468" y="3430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8" name="AutoShape 947"/>
              <p:cNvSpPr>
                <a:spLocks noChangeArrowheads="1"/>
              </p:cNvSpPr>
              <p:nvPr/>
            </p:nvSpPr>
            <p:spPr bwMode="auto">
              <a:xfrm>
                <a:off x="4639" y="3318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9" name="AutoShape 948"/>
              <p:cNvSpPr>
                <a:spLocks noChangeArrowheads="1"/>
              </p:cNvSpPr>
              <p:nvPr/>
            </p:nvSpPr>
            <p:spPr bwMode="auto">
              <a:xfrm>
                <a:off x="4558" y="3429"/>
                <a:ext cx="90" cy="273"/>
              </a:xfrm>
              <a:prstGeom prst="can">
                <a:avLst>
                  <a:gd name="adj" fmla="val 75833"/>
                </a:avLst>
              </a:prstGeom>
              <a:solidFill>
                <a:srgbClr val="DAC4D7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58" name="Group 949"/>
            <p:cNvGrpSpPr>
              <a:grpSpLocks/>
            </p:cNvGrpSpPr>
            <p:nvPr/>
          </p:nvGrpSpPr>
          <p:grpSpPr bwMode="auto">
            <a:xfrm>
              <a:off x="2677" y="3651"/>
              <a:ext cx="1066" cy="255"/>
              <a:chOff x="1746" y="3294"/>
              <a:chExt cx="1066" cy="255"/>
            </a:xfrm>
          </p:grpSpPr>
          <p:sp>
            <p:nvSpPr>
              <p:cNvPr id="62" name="Text Box 950"/>
              <p:cNvSpPr txBox="1">
                <a:spLocks noChangeArrowheads="1"/>
              </p:cNvSpPr>
              <p:nvPr/>
            </p:nvSpPr>
            <p:spPr bwMode="auto">
              <a:xfrm>
                <a:off x="1746" y="3337"/>
                <a:ext cx="10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1600">
                    <a:latin typeface="Arial" charset="0"/>
                  </a:rPr>
                  <a:t>ATP     ADP + Pi</a:t>
                </a:r>
              </a:p>
            </p:txBody>
          </p:sp>
          <p:sp>
            <p:nvSpPr>
              <p:cNvPr id="63" name="Freeform 951"/>
              <p:cNvSpPr>
                <a:spLocks noChangeAspect="1"/>
              </p:cNvSpPr>
              <p:nvPr/>
            </p:nvSpPr>
            <p:spPr bwMode="auto">
              <a:xfrm>
                <a:off x="1905" y="3294"/>
                <a:ext cx="526" cy="95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136" y="23"/>
                  </a:cxn>
                  <a:cxn ang="0">
                    <a:pos x="362" y="23"/>
                  </a:cxn>
                  <a:cxn ang="0">
                    <a:pos x="499" y="159"/>
                  </a:cxn>
                </a:cxnLst>
                <a:rect l="0" t="0" r="r" b="b"/>
                <a:pathLst>
                  <a:path w="499" h="159">
                    <a:moveTo>
                      <a:pt x="0" y="159"/>
                    </a:moveTo>
                    <a:cubicBezTo>
                      <a:pt x="38" y="102"/>
                      <a:pt x="76" y="46"/>
                      <a:pt x="136" y="23"/>
                    </a:cubicBezTo>
                    <a:cubicBezTo>
                      <a:pt x="196" y="0"/>
                      <a:pt x="301" y="0"/>
                      <a:pt x="362" y="23"/>
                    </a:cubicBezTo>
                    <a:cubicBezTo>
                      <a:pt x="423" y="46"/>
                      <a:pt x="461" y="102"/>
                      <a:pt x="499" y="15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59" name="Group 952"/>
            <p:cNvGrpSpPr>
              <a:grpSpLocks/>
            </p:cNvGrpSpPr>
            <p:nvPr/>
          </p:nvGrpSpPr>
          <p:grpSpPr bwMode="auto">
            <a:xfrm>
              <a:off x="3357" y="3425"/>
              <a:ext cx="1066" cy="255"/>
              <a:chOff x="1746" y="3294"/>
              <a:chExt cx="1066" cy="255"/>
            </a:xfrm>
          </p:grpSpPr>
          <p:sp>
            <p:nvSpPr>
              <p:cNvPr id="60" name="Text Box 953"/>
              <p:cNvSpPr txBox="1">
                <a:spLocks noChangeArrowheads="1"/>
              </p:cNvSpPr>
              <p:nvPr/>
            </p:nvSpPr>
            <p:spPr bwMode="auto">
              <a:xfrm>
                <a:off x="1746" y="3337"/>
                <a:ext cx="10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s-ES" sz="1600">
                    <a:latin typeface="Arial" charset="0"/>
                  </a:rPr>
                  <a:t>ATP     ADP + Pi</a:t>
                </a:r>
              </a:p>
            </p:txBody>
          </p:sp>
          <p:sp>
            <p:nvSpPr>
              <p:cNvPr id="61" name="Freeform 954"/>
              <p:cNvSpPr>
                <a:spLocks noChangeAspect="1"/>
              </p:cNvSpPr>
              <p:nvPr/>
            </p:nvSpPr>
            <p:spPr bwMode="auto">
              <a:xfrm>
                <a:off x="1905" y="3294"/>
                <a:ext cx="526" cy="95"/>
              </a:xfrm>
              <a:custGeom>
                <a:avLst/>
                <a:gdLst/>
                <a:ahLst/>
                <a:cxnLst>
                  <a:cxn ang="0">
                    <a:pos x="0" y="159"/>
                  </a:cxn>
                  <a:cxn ang="0">
                    <a:pos x="136" y="23"/>
                  </a:cxn>
                  <a:cxn ang="0">
                    <a:pos x="362" y="23"/>
                  </a:cxn>
                  <a:cxn ang="0">
                    <a:pos x="499" y="159"/>
                  </a:cxn>
                </a:cxnLst>
                <a:rect l="0" t="0" r="r" b="b"/>
                <a:pathLst>
                  <a:path w="499" h="159">
                    <a:moveTo>
                      <a:pt x="0" y="159"/>
                    </a:moveTo>
                    <a:cubicBezTo>
                      <a:pt x="38" y="102"/>
                      <a:pt x="76" y="46"/>
                      <a:pt x="136" y="23"/>
                    </a:cubicBezTo>
                    <a:cubicBezTo>
                      <a:pt x="196" y="0"/>
                      <a:pt x="301" y="0"/>
                      <a:pt x="362" y="23"/>
                    </a:cubicBezTo>
                    <a:cubicBezTo>
                      <a:pt x="423" y="46"/>
                      <a:pt x="461" y="102"/>
                      <a:pt x="499" y="15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958" name="957 Elipse"/>
          <p:cNvSpPr/>
          <p:nvPr/>
        </p:nvSpPr>
        <p:spPr>
          <a:xfrm>
            <a:off x="2786050" y="5857892"/>
            <a:ext cx="2214578" cy="10001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79"/>
            <a:ext cx="9144000" cy="628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-18735"/>
            <a:ext cx="6429420" cy="667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05511" y="6500834"/>
            <a:ext cx="2130539" cy="241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0958" y="6286520"/>
            <a:ext cx="1436293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32772" name="Picture 4" descr="http://www.ugr.es/~eianez/Microbiologia/images/10atpa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494686"/>
            <a:ext cx="4143372" cy="3807604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428596" y="214290"/>
            <a:ext cx="564360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¿SERÁ </a:t>
            </a:r>
          </a:p>
          <a:p>
            <a:pPr algn="ctr"/>
            <a:r>
              <a:rPr lang="es-E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UNA </a:t>
            </a:r>
          </a:p>
          <a:p>
            <a:pPr algn="ctr"/>
            <a:r>
              <a:rPr lang="es-ES" sz="7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ATPasa</a:t>
            </a:r>
            <a:r>
              <a:rPr lang="es-E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es-E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052513"/>
            <a:ext cx="7950200" cy="5208587"/>
          </a:xfrm>
          <a:noFill/>
          <a:ln/>
        </p:spPr>
      </p:pic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450850" y="2228850"/>
            <a:ext cx="360363" cy="144463"/>
          </a:xfrm>
          <a:prstGeom prst="rect">
            <a:avLst/>
          </a:prstGeom>
          <a:solidFill>
            <a:schemeClr val="bg1">
              <a:alpha val="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450850" y="4940300"/>
            <a:ext cx="360363" cy="144463"/>
          </a:xfrm>
          <a:prstGeom prst="rect">
            <a:avLst/>
          </a:prstGeom>
          <a:solidFill>
            <a:schemeClr val="bg1">
              <a:alpha val="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6259513" y="2228850"/>
            <a:ext cx="360362" cy="144463"/>
          </a:xfrm>
          <a:prstGeom prst="rect">
            <a:avLst/>
          </a:prstGeom>
          <a:solidFill>
            <a:schemeClr val="bg1">
              <a:alpha val="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animBg="1"/>
      <p:bldP spid="26632" grpId="0" animBg="1"/>
      <p:bldP spid="2663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201</TotalTime>
  <Words>150</Words>
  <PresentationFormat>Presentación en pantalla (4:3)</PresentationFormat>
  <Paragraphs>84</Paragraphs>
  <Slides>19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Flujo</vt:lpstr>
      <vt:lpstr>TrwK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Peña Ontavilla, Alejandro</dc:creator>
  <cp:lastModifiedBy>penaoa</cp:lastModifiedBy>
  <cp:revision>26</cp:revision>
  <dcterms:created xsi:type="dcterms:W3CDTF">2007-11-06T08:28:02Z</dcterms:created>
  <dcterms:modified xsi:type="dcterms:W3CDTF">2007-11-09T08:54:43Z</dcterms:modified>
</cp:coreProperties>
</file>